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399288"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06">
          <p15:clr>
            <a:srgbClr val="A4A3A4"/>
          </p15:clr>
        </p15:guide>
        <p15:guide id="2" pos="10205">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20" d="100"/>
          <a:sy n="20" d="100"/>
        </p:scale>
        <p:origin x="1296" y="-984"/>
      </p:cViewPr>
      <p:guideLst>
        <p:guide orient="horz" pos="13606"/>
        <p:guide pos="102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43447" y="685800"/>
            <a:ext cx="25719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75773935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43125" y="685800"/>
            <a:ext cx="257175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1104478" y="6253648"/>
            <a:ext cx="30191100" cy="17239800"/>
          </a:xfrm>
          <a:prstGeom prst="rect">
            <a:avLst/>
          </a:prstGeom>
        </p:spPr>
        <p:txBody>
          <a:bodyPr spcFirstLastPara="1" wrap="square" lIns="471925" tIns="471925" rIns="471925" bIns="471925" anchor="b" anchorCtr="0">
            <a:noAutofit/>
          </a:bodyPr>
          <a:lstStyle>
            <a:lvl1pPr lvl="0" algn="ctr">
              <a:spcBef>
                <a:spcPts val="0"/>
              </a:spcBef>
              <a:spcAft>
                <a:spcPts val="0"/>
              </a:spcAft>
              <a:buSzPts val="26800"/>
              <a:buNone/>
              <a:defRPr sz="26800"/>
            </a:lvl1pPr>
            <a:lvl2pPr lvl="1" algn="ctr">
              <a:spcBef>
                <a:spcPts val="0"/>
              </a:spcBef>
              <a:spcAft>
                <a:spcPts val="0"/>
              </a:spcAft>
              <a:buSzPts val="26800"/>
              <a:buNone/>
              <a:defRPr sz="26800"/>
            </a:lvl2pPr>
            <a:lvl3pPr lvl="2" algn="ctr">
              <a:spcBef>
                <a:spcPts val="0"/>
              </a:spcBef>
              <a:spcAft>
                <a:spcPts val="0"/>
              </a:spcAft>
              <a:buSzPts val="26800"/>
              <a:buNone/>
              <a:defRPr sz="26800"/>
            </a:lvl3pPr>
            <a:lvl4pPr lvl="3" algn="ctr">
              <a:spcBef>
                <a:spcPts val="0"/>
              </a:spcBef>
              <a:spcAft>
                <a:spcPts val="0"/>
              </a:spcAft>
              <a:buSzPts val="26800"/>
              <a:buNone/>
              <a:defRPr sz="26800"/>
            </a:lvl4pPr>
            <a:lvl5pPr lvl="4" algn="ctr">
              <a:spcBef>
                <a:spcPts val="0"/>
              </a:spcBef>
              <a:spcAft>
                <a:spcPts val="0"/>
              </a:spcAft>
              <a:buSzPts val="26800"/>
              <a:buNone/>
              <a:defRPr sz="26800"/>
            </a:lvl5pPr>
            <a:lvl6pPr lvl="5" algn="ctr">
              <a:spcBef>
                <a:spcPts val="0"/>
              </a:spcBef>
              <a:spcAft>
                <a:spcPts val="0"/>
              </a:spcAft>
              <a:buSzPts val="26800"/>
              <a:buNone/>
              <a:defRPr sz="26800"/>
            </a:lvl6pPr>
            <a:lvl7pPr lvl="6" algn="ctr">
              <a:spcBef>
                <a:spcPts val="0"/>
              </a:spcBef>
              <a:spcAft>
                <a:spcPts val="0"/>
              </a:spcAft>
              <a:buSzPts val="26800"/>
              <a:buNone/>
              <a:defRPr sz="26800"/>
            </a:lvl7pPr>
            <a:lvl8pPr lvl="7" algn="ctr">
              <a:spcBef>
                <a:spcPts val="0"/>
              </a:spcBef>
              <a:spcAft>
                <a:spcPts val="0"/>
              </a:spcAft>
              <a:buSzPts val="26800"/>
              <a:buNone/>
              <a:defRPr sz="26800"/>
            </a:lvl8pPr>
            <a:lvl9pPr lvl="8" algn="ctr">
              <a:spcBef>
                <a:spcPts val="0"/>
              </a:spcBef>
              <a:spcAft>
                <a:spcPts val="0"/>
              </a:spcAft>
              <a:buSzPts val="26800"/>
              <a:buNone/>
              <a:defRPr sz="26800"/>
            </a:lvl9pPr>
          </a:lstStyle>
          <a:p>
            <a:endParaRPr/>
          </a:p>
        </p:txBody>
      </p:sp>
      <p:sp>
        <p:nvSpPr>
          <p:cNvPr id="11" name="Google Shape;11;p2"/>
          <p:cNvSpPr txBox="1">
            <a:spLocks noGrp="1"/>
          </p:cNvSpPr>
          <p:nvPr>
            <p:ph type="subTitle" idx="1"/>
          </p:nvPr>
        </p:nvSpPr>
        <p:spPr>
          <a:xfrm>
            <a:off x="1104449" y="23803675"/>
            <a:ext cx="30191100" cy="6657000"/>
          </a:xfrm>
          <a:prstGeom prst="rect">
            <a:avLst/>
          </a:prstGeom>
        </p:spPr>
        <p:txBody>
          <a:bodyPr spcFirstLastPara="1" wrap="square" lIns="471925" tIns="471925" rIns="471925" bIns="471925" anchor="t" anchorCtr="0">
            <a:noAutofit/>
          </a:bodyPr>
          <a:lstStyle>
            <a:lvl1pPr lvl="0" algn="ctr">
              <a:lnSpc>
                <a:spcPct val="100000"/>
              </a:lnSpc>
              <a:spcBef>
                <a:spcPts val="0"/>
              </a:spcBef>
              <a:spcAft>
                <a:spcPts val="0"/>
              </a:spcAft>
              <a:buSzPts val="14500"/>
              <a:buNone/>
              <a:defRPr sz="14500"/>
            </a:lvl1pPr>
            <a:lvl2pPr lvl="1" algn="ctr">
              <a:lnSpc>
                <a:spcPct val="100000"/>
              </a:lnSpc>
              <a:spcBef>
                <a:spcPts val="0"/>
              </a:spcBef>
              <a:spcAft>
                <a:spcPts val="0"/>
              </a:spcAft>
              <a:buSzPts val="14500"/>
              <a:buNone/>
              <a:defRPr sz="14500"/>
            </a:lvl2pPr>
            <a:lvl3pPr lvl="2" algn="ctr">
              <a:lnSpc>
                <a:spcPct val="100000"/>
              </a:lnSpc>
              <a:spcBef>
                <a:spcPts val="0"/>
              </a:spcBef>
              <a:spcAft>
                <a:spcPts val="0"/>
              </a:spcAft>
              <a:buSzPts val="14500"/>
              <a:buNone/>
              <a:defRPr sz="14500"/>
            </a:lvl3pPr>
            <a:lvl4pPr lvl="3" algn="ctr">
              <a:lnSpc>
                <a:spcPct val="100000"/>
              </a:lnSpc>
              <a:spcBef>
                <a:spcPts val="0"/>
              </a:spcBef>
              <a:spcAft>
                <a:spcPts val="0"/>
              </a:spcAft>
              <a:buSzPts val="14500"/>
              <a:buNone/>
              <a:defRPr sz="14500"/>
            </a:lvl4pPr>
            <a:lvl5pPr lvl="4" algn="ctr">
              <a:lnSpc>
                <a:spcPct val="100000"/>
              </a:lnSpc>
              <a:spcBef>
                <a:spcPts val="0"/>
              </a:spcBef>
              <a:spcAft>
                <a:spcPts val="0"/>
              </a:spcAft>
              <a:buSzPts val="14500"/>
              <a:buNone/>
              <a:defRPr sz="14500"/>
            </a:lvl5pPr>
            <a:lvl6pPr lvl="5" algn="ctr">
              <a:lnSpc>
                <a:spcPct val="100000"/>
              </a:lnSpc>
              <a:spcBef>
                <a:spcPts val="0"/>
              </a:spcBef>
              <a:spcAft>
                <a:spcPts val="0"/>
              </a:spcAft>
              <a:buSzPts val="14500"/>
              <a:buNone/>
              <a:defRPr sz="14500"/>
            </a:lvl6pPr>
            <a:lvl7pPr lvl="6" algn="ctr">
              <a:lnSpc>
                <a:spcPct val="100000"/>
              </a:lnSpc>
              <a:spcBef>
                <a:spcPts val="0"/>
              </a:spcBef>
              <a:spcAft>
                <a:spcPts val="0"/>
              </a:spcAft>
              <a:buSzPts val="14500"/>
              <a:buNone/>
              <a:defRPr sz="14500"/>
            </a:lvl7pPr>
            <a:lvl8pPr lvl="7" algn="ctr">
              <a:lnSpc>
                <a:spcPct val="100000"/>
              </a:lnSpc>
              <a:spcBef>
                <a:spcPts val="0"/>
              </a:spcBef>
              <a:spcAft>
                <a:spcPts val="0"/>
              </a:spcAft>
              <a:buSzPts val="14500"/>
              <a:buNone/>
              <a:defRPr sz="14500"/>
            </a:lvl8pPr>
            <a:lvl9pPr lvl="8" algn="ctr">
              <a:lnSpc>
                <a:spcPct val="100000"/>
              </a:lnSpc>
              <a:spcBef>
                <a:spcPts val="0"/>
              </a:spcBef>
              <a:spcAft>
                <a:spcPts val="0"/>
              </a:spcAft>
              <a:buSzPts val="14500"/>
              <a:buNone/>
              <a:defRPr sz="14500"/>
            </a:lvl9pPr>
          </a:lstStyle>
          <a:p>
            <a:endParaRPr/>
          </a:p>
        </p:txBody>
      </p:sp>
      <p:sp>
        <p:nvSpPr>
          <p:cNvPr id="12" name="Google Shape;12;p2"/>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1104449" y="9290289"/>
            <a:ext cx="30191100" cy="16491300"/>
          </a:xfrm>
          <a:prstGeom prst="rect">
            <a:avLst/>
          </a:prstGeom>
        </p:spPr>
        <p:txBody>
          <a:bodyPr spcFirstLastPara="1" wrap="square" lIns="471925" tIns="471925" rIns="471925" bIns="471925" anchor="b" anchorCtr="0">
            <a:noAutofit/>
          </a:bodyPr>
          <a:lstStyle>
            <a:lvl1pPr lvl="0" algn="ctr">
              <a:spcBef>
                <a:spcPts val="0"/>
              </a:spcBef>
              <a:spcAft>
                <a:spcPts val="0"/>
              </a:spcAft>
              <a:buSzPts val="61900"/>
              <a:buNone/>
              <a:defRPr sz="61900"/>
            </a:lvl1pPr>
            <a:lvl2pPr lvl="1" algn="ctr">
              <a:spcBef>
                <a:spcPts val="0"/>
              </a:spcBef>
              <a:spcAft>
                <a:spcPts val="0"/>
              </a:spcAft>
              <a:buSzPts val="61900"/>
              <a:buNone/>
              <a:defRPr sz="61900"/>
            </a:lvl2pPr>
            <a:lvl3pPr lvl="2" algn="ctr">
              <a:spcBef>
                <a:spcPts val="0"/>
              </a:spcBef>
              <a:spcAft>
                <a:spcPts val="0"/>
              </a:spcAft>
              <a:buSzPts val="61900"/>
              <a:buNone/>
              <a:defRPr sz="61900"/>
            </a:lvl3pPr>
            <a:lvl4pPr lvl="3" algn="ctr">
              <a:spcBef>
                <a:spcPts val="0"/>
              </a:spcBef>
              <a:spcAft>
                <a:spcPts val="0"/>
              </a:spcAft>
              <a:buSzPts val="61900"/>
              <a:buNone/>
              <a:defRPr sz="61900"/>
            </a:lvl4pPr>
            <a:lvl5pPr lvl="4" algn="ctr">
              <a:spcBef>
                <a:spcPts val="0"/>
              </a:spcBef>
              <a:spcAft>
                <a:spcPts val="0"/>
              </a:spcAft>
              <a:buSzPts val="61900"/>
              <a:buNone/>
              <a:defRPr sz="61900"/>
            </a:lvl5pPr>
            <a:lvl6pPr lvl="5" algn="ctr">
              <a:spcBef>
                <a:spcPts val="0"/>
              </a:spcBef>
              <a:spcAft>
                <a:spcPts val="0"/>
              </a:spcAft>
              <a:buSzPts val="61900"/>
              <a:buNone/>
              <a:defRPr sz="61900"/>
            </a:lvl6pPr>
            <a:lvl7pPr lvl="6" algn="ctr">
              <a:spcBef>
                <a:spcPts val="0"/>
              </a:spcBef>
              <a:spcAft>
                <a:spcPts val="0"/>
              </a:spcAft>
              <a:buSzPts val="61900"/>
              <a:buNone/>
              <a:defRPr sz="61900"/>
            </a:lvl7pPr>
            <a:lvl8pPr lvl="7" algn="ctr">
              <a:spcBef>
                <a:spcPts val="0"/>
              </a:spcBef>
              <a:spcAft>
                <a:spcPts val="0"/>
              </a:spcAft>
              <a:buSzPts val="61900"/>
              <a:buNone/>
              <a:defRPr sz="61900"/>
            </a:lvl8pPr>
            <a:lvl9pPr lvl="8" algn="ctr">
              <a:spcBef>
                <a:spcPts val="0"/>
              </a:spcBef>
              <a:spcAft>
                <a:spcPts val="0"/>
              </a:spcAft>
              <a:buSzPts val="61900"/>
              <a:buNone/>
              <a:defRPr sz="61900"/>
            </a:lvl9pPr>
          </a:lstStyle>
          <a:p>
            <a:r>
              <a:t>xx%</a:t>
            </a:r>
          </a:p>
        </p:txBody>
      </p:sp>
      <p:sp>
        <p:nvSpPr>
          <p:cNvPr id="46" name="Google Shape;46;p11"/>
          <p:cNvSpPr txBox="1">
            <a:spLocks noGrp="1"/>
          </p:cNvSpPr>
          <p:nvPr>
            <p:ph type="body" idx="1"/>
          </p:nvPr>
        </p:nvSpPr>
        <p:spPr>
          <a:xfrm>
            <a:off x="1104449" y="26475381"/>
            <a:ext cx="30191100" cy="10925400"/>
          </a:xfrm>
          <a:prstGeom prst="rect">
            <a:avLst/>
          </a:prstGeom>
        </p:spPr>
        <p:txBody>
          <a:bodyPr spcFirstLastPara="1" wrap="square" lIns="471925" tIns="471925" rIns="471925" bIns="471925" anchor="t" anchorCtr="0">
            <a:noAutofit/>
          </a:bodyPr>
          <a:lstStyle>
            <a:lvl1pPr marL="457200" lvl="0" indent="-819150" algn="ctr">
              <a:spcBef>
                <a:spcPts val="0"/>
              </a:spcBef>
              <a:spcAft>
                <a:spcPts val="0"/>
              </a:spcAft>
              <a:buSzPts val="9300"/>
              <a:buChar char="●"/>
              <a:defRPr/>
            </a:lvl1pPr>
            <a:lvl2pPr marL="914400" lvl="1" indent="-685800" algn="ctr">
              <a:spcBef>
                <a:spcPts val="8300"/>
              </a:spcBef>
              <a:spcAft>
                <a:spcPts val="0"/>
              </a:spcAft>
              <a:buSzPts val="7200"/>
              <a:buChar char="○"/>
              <a:defRPr/>
            </a:lvl2pPr>
            <a:lvl3pPr marL="1371600" lvl="2" indent="-685800" algn="ctr">
              <a:spcBef>
                <a:spcPts val="8300"/>
              </a:spcBef>
              <a:spcAft>
                <a:spcPts val="0"/>
              </a:spcAft>
              <a:buSzPts val="7200"/>
              <a:buChar char="■"/>
              <a:defRPr/>
            </a:lvl3pPr>
            <a:lvl4pPr marL="1828800" lvl="3" indent="-685800" algn="ctr">
              <a:spcBef>
                <a:spcPts val="8300"/>
              </a:spcBef>
              <a:spcAft>
                <a:spcPts val="0"/>
              </a:spcAft>
              <a:buSzPts val="7200"/>
              <a:buChar char="●"/>
              <a:defRPr/>
            </a:lvl4pPr>
            <a:lvl5pPr marL="2286000" lvl="4" indent="-685800" algn="ctr">
              <a:spcBef>
                <a:spcPts val="8300"/>
              </a:spcBef>
              <a:spcAft>
                <a:spcPts val="0"/>
              </a:spcAft>
              <a:buSzPts val="7200"/>
              <a:buChar char="○"/>
              <a:defRPr/>
            </a:lvl5pPr>
            <a:lvl6pPr marL="2743200" lvl="5" indent="-685800" algn="ctr">
              <a:spcBef>
                <a:spcPts val="8300"/>
              </a:spcBef>
              <a:spcAft>
                <a:spcPts val="0"/>
              </a:spcAft>
              <a:buSzPts val="7200"/>
              <a:buChar char="■"/>
              <a:defRPr/>
            </a:lvl6pPr>
            <a:lvl7pPr marL="3200400" lvl="6" indent="-685800" algn="ctr">
              <a:spcBef>
                <a:spcPts val="8300"/>
              </a:spcBef>
              <a:spcAft>
                <a:spcPts val="0"/>
              </a:spcAft>
              <a:buSzPts val="7200"/>
              <a:buChar char="●"/>
              <a:defRPr/>
            </a:lvl7pPr>
            <a:lvl8pPr marL="3657600" lvl="7" indent="-685800" algn="ctr">
              <a:spcBef>
                <a:spcPts val="8300"/>
              </a:spcBef>
              <a:spcAft>
                <a:spcPts val="0"/>
              </a:spcAft>
              <a:buSzPts val="7200"/>
              <a:buChar char="○"/>
              <a:defRPr/>
            </a:lvl8pPr>
            <a:lvl9pPr marL="4114800" lvl="8" indent="-685800" algn="ctr">
              <a:spcBef>
                <a:spcPts val="8300"/>
              </a:spcBef>
              <a:spcAft>
                <a:spcPts val="8300"/>
              </a:spcAft>
              <a:buSzPts val="7200"/>
              <a:buChar char="■"/>
              <a:defRPr/>
            </a:lvl9pPr>
          </a:lstStyle>
          <a:p>
            <a:endParaRPr/>
          </a:p>
        </p:txBody>
      </p:sp>
      <p:sp>
        <p:nvSpPr>
          <p:cNvPr id="47" name="Google Shape;47;p11"/>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1104449" y="18064882"/>
            <a:ext cx="30191100" cy="7070100"/>
          </a:xfrm>
          <a:prstGeom prst="rect">
            <a:avLst/>
          </a:prstGeom>
        </p:spPr>
        <p:txBody>
          <a:bodyPr spcFirstLastPara="1" wrap="square" lIns="471925" tIns="471925" rIns="471925" bIns="471925" anchor="ctr" anchorCtr="0">
            <a:noAutofit/>
          </a:bodyPr>
          <a:lstStyle>
            <a:lvl1pPr lvl="0" algn="ctr">
              <a:spcBef>
                <a:spcPts val="0"/>
              </a:spcBef>
              <a:spcAft>
                <a:spcPts val="0"/>
              </a:spcAft>
              <a:buSzPts val="18600"/>
              <a:buNone/>
              <a:defRPr sz="18600"/>
            </a:lvl1pPr>
            <a:lvl2pPr lvl="1" algn="ctr">
              <a:spcBef>
                <a:spcPts val="0"/>
              </a:spcBef>
              <a:spcAft>
                <a:spcPts val="0"/>
              </a:spcAft>
              <a:buSzPts val="18600"/>
              <a:buNone/>
              <a:defRPr sz="18600"/>
            </a:lvl2pPr>
            <a:lvl3pPr lvl="2" algn="ctr">
              <a:spcBef>
                <a:spcPts val="0"/>
              </a:spcBef>
              <a:spcAft>
                <a:spcPts val="0"/>
              </a:spcAft>
              <a:buSzPts val="18600"/>
              <a:buNone/>
              <a:defRPr sz="18600"/>
            </a:lvl3pPr>
            <a:lvl4pPr lvl="3" algn="ctr">
              <a:spcBef>
                <a:spcPts val="0"/>
              </a:spcBef>
              <a:spcAft>
                <a:spcPts val="0"/>
              </a:spcAft>
              <a:buSzPts val="18600"/>
              <a:buNone/>
              <a:defRPr sz="18600"/>
            </a:lvl4pPr>
            <a:lvl5pPr lvl="4" algn="ctr">
              <a:spcBef>
                <a:spcPts val="0"/>
              </a:spcBef>
              <a:spcAft>
                <a:spcPts val="0"/>
              </a:spcAft>
              <a:buSzPts val="18600"/>
              <a:buNone/>
              <a:defRPr sz="18600"/>
            </a:lvl5pPr>
            <a:lvl6pPr lvl="5" algn="ctr">
              <a:spcBef>
                <a:spcPts val="0"/>
              </a:spcBef>
              <a:spcAft>
                <a:spcPts val="0"/>
              </a:spcAft>
              <a:buSzPts val="18600"/>
              <a:buNone/>
              <a:defRPr sz="18600"/>
            </a:lvl6pPr>
            <a:lvl7pPr lvl="6" algn="ctr">
              <a:spcBef>
                <a:spcPts val="0"/>
              </a:spcBef>
              <a:spcAft>
                <a:spcPts val="0"/>
              </a:spcAft>
              <a:buSzPts val="18600"/>
              <a:buNone/>
              <a:defRPr sz="18600"/>
            </a:lvl7pPr>
            <a:lvl8pPr lvl="7" algn="ctr">
              <a:spcBef>
                <a:spcPts val="0"/>
              </a:spcBef>
              <a:spcAft>
                <a:spcPts val="0"/>
              </a:spcAft>
              <a:buSzPts val="18600"/>
              <a:buNone/>
              <a:defRPr sz="18600"/>
            </a:lvl8pPr>
            <a:lvl9pPr lvl="8" algn="ctr">
              <a:spcBef>
                <a:spcPts val="0"/>
              </a:spcBef>
              <a:spcAft>
                <a:spcPts val="0"/>
              </a:spcAft>
              <a:buSzPts val="18600"/>
              <a:buNone/>
              <a:defRPr sz="18600"/>
            </a:lvl9pPr>
          </a:lstStyle>
          <a:p>
            <a:endParaRPr/>
          </a:p>
        </p:txBody>
      </p:sp>
      <p:sp>
        <p:nvSpPr>
          <p:cNvPr id="15" name="Google Shape;15;p3"/>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1104449" y="3737743"/>
            <a:ext cx="30191100" cy="4810200"/>
          </a:xfrm>
          <a:prstGeom prst="rect">
            <a:avLst/>
          </a:prstGeom>
        </p:spPr>
        <p:txBody>
          <a:bodyPr spcFirstLastPara="1" wrap="square" lIns="471925" tIns="471925" rIns="471925" bIns="471925" anchor="t" anchorCtr="0">
            <a:no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a:endParaRPr/>
          </a:p>
        </p:txBody>
      </p:sp>
      <p:sp>
        <p:nvSpPr>
          <p:cNvPr id="18" name="Google Shape;18;p4"/>
          <p:cNvSpPr txBox="1">
            <a:spLocks noGrp="1"/>
          </p:cNvSpPr>
          <p:nvPr>
            <p:ph type="body" idx="1"/>
          </p:nvPr>
        </p:nvSpPr>
        <p:spPr>
          <a:xfrm>
            <a:off x="1104449" y="9679580"/>
            <a:ext cx="30191100" cy="28694100"/>
          </a:xfrm>
          <a:prstGeom prst="rect">
            <a:avLst/>
          </a:prstGeom>
        </p:spPr>
        <p:txBody>
          <a:bodyPr spcFirstLastPara="1" wrap="square" lIns="471925" tIns="471925" rIns="471925" bIns="471925" anchor="t" anchorCtr="0">
            <a:noAutofit/>
          </a:bodyPr>
          <a:lstStyle>
            <a:lvl1pPr marL="457200" lvl="0" indent="-819150">
              <a:spcBef>
                <a:spcPts val="0"/>
              </a:spcBef>
              <a:spcAft>
                <a:spcPts val="0"/>
              </a:spcAft>
              <a:buSzPts val="9300"/>
              <a:buChar char="●"/>
              <a:defRPr/>
            </a:lvl1pPr>
            <a:lvl2pPr marL="914400" lvl="1" indent="-685800">
              <a:spcBef>
                <a:spcPts val="8300"/>
              </a:spcBef>
              <a:spcAft>
                <a:spcPts val="0"/>
              </a:spcAft>
              <a:buSzPts val="7200"/>
              <a:buChar char="○"/>
              <a:defRPr/>
            </a:lvl2pPr>
            <a:lvl3pPr marL="1371600" lvl="2" indent="-685800">
              <a:spcBef>
                <a:spcPts val="8300"/>
              </a:spcBef>
              <a:spcAft>
                <a:spcPts val="0"/>
              </a:spcAft>
              <a:buSzPts val="7200"/>
              <a:buChar char="■"/>
              <a:defRPr/>
            </a:lvl3pPr>
            <a:lvl4pPr marL="1828800" lvl="3" indent="-685800">
              <a:spcBef>
                <a:spcPts val="8300"/>
              </a:spcBef>
              <a:spcAft>
                <a:spcPts val="0"/>
              </a:spcAft>
              <a:buSzPts val="7200"/>
              <a:buChar char="●"/>
              <a:defRPr/>
            </a:lvl4pPr>
            <a:lvl5pPr marL="2286000" lvl="4" indent="-685800">
              <a:spcBef>
                <a:spcPts val="8300"/>
              </a:spcBef>
              <a:spcAft>
                <a:spcPts val="0"/>
              </a:spcAft>
              <a:buSzPts val="7200"/>
              <a:buChar char="○"/>
              <a:defRPr/>
            </a:lvl5pPr>
            <a:lvl6pPr marL="2743200" lvl="5" indent="-685800">
              <a:spcBef>
                <a:spcPts val="8300"/>
              </a:spcBef>
              <a:spcAft>
                <a:spcPts val="0"/>
              </a:spcAft>
              <a:buSzPts val="7200"/>
              <a:buChar char="■"/>
              <a:defRPr/>
            </a:lvl6pPr>
            <a:lvl7pPr marL="3200400" lvl="6" indent="-685800">
              <a:spcBef>
                <a:spcPts val="8300"/>
              </a:spcBef>
              <a:spcAft>
                <a:spcPts val="0"/>
              </a:spcAft>
              <a:buSzPts val="7200"/>
              <a:buChar char="●"/>
              <a:defRPr/>
            </a:lvl7pPr>
            <a:lvl8pPr marL="3657600" lvl="7" indent="-685800">
              <a:spcBef>
                <a:spcPts val="8300"/>
              </a:spcBef>
              <a:spcAft>
                <a:spcPts val="0"/>
              </a:spcAft>
              <a:buSzPts val="7200"/>
              <a:buChar char="○"/>
              <a:defRPr/>
            </a:lvl8pPr>
            <a:lvl9pPr marL="4114800" lvl="8" indent="-685800">
              <a:spcBef>
                <a:spcPts val="8300"/>
              </a:spcBef>
              <a:spcAft>
                <a:spcPts val="8300"/>
              </a:spcAft>
              <a:buSzPts val="7200"/>
              <a:buChar char="■"/>
              <a:defRPr/>
            </a:lvl9pPr>
          </a:lstStyle>
          <a:p>
            <a:endParaRPr/>
          </a:p>
        </p:txBody>
      </p:sp>
      <p:sp>
        <p:nvSpPr>
          <p:cNvPr id="19" name="Google Shape;19;p4"/>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1104449" y="3737743"/>
            <a:ext cx="30191100" cy="4810200"/>
          </a:xfrm>
          <a:prstGeom prst="rect">
            <a:avLst/>
          </a:prstGeom>
        </p:spPr>
        <p:txBody>
          <a:bodyPr spcFirstLastPara="1" wrap="square" lIns="471925" tIns="471925" rIns="471925" bIns="471925" anchor="t" anchorCtr="0">
            <a:no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a:endParaRPr/>
          </a:p>
        </p:txBody>
      </p:sp>
      <p:sp>
        <p:nvSpPr>
          <p:cNvPr id="22" name="Google Shape;22;p5"/>
          <p:cNvSpPr txBox="1">
            <a:spLocks noGrp="1"/>
          </p:cNvSpPr>
          <p:nvPr>
            <p:ph type="body" idx="1"/>
          </p:nvPr>
        </p:nvSpPr>
        <p:spPr>
          <a:xfrm>
            <a:off x="1104449" y="9679580"/>
            <a:ext cx="14172900" cy="28694100"/>
          </a:xfrm>
          <a:prstGeom prst="rect">
            <a:avLst/>
          </a:prstGeom>
        </p:spPr>
        <p:txBody>
          <a:bodyPr spcFirstLastPara="1" wrap="square" lIns="471925" tIns="471925" rIns="471925" bIns="471925" anchor="t" anchorCtr="0">
            <a:noAutofit/>
          </a:bodyPr>
          <a:lstStyle>
            <a:lvl1pPr marL="457200" lvl="0" indent="-685800">
              <a:spcBef>
                <a:spcPts val="0"/>
              </a:spcBef>
              <a:spcAft>
                <a:spcPts val="0"/>
              </a:spcAft>
              <a:buSzPts val="7200"/>
              <a:buChar char="●"/>
              <a:defRPr sz="7200"/>
            </a:lvl1pPr>
            <a:lvl2pPr marL="914400" lvl="1" indent="-622300">
              <a:spcBef>
                <a:spcPts val="8300"/>
              </a:spcBef>
              <a:spcAft>
                <a:spcPts val="0"/>
              </a:spcAft>
              <a:buSzPts val="6200"/>
              <a:buChar char="○"/>
              <a:defRPr sz="6200"/>
            </a:lvl2pPr>
            <a:lvl3pPr marL="1371600" lvl="2" indent="-622300">
              <a:spcBef>
                <a:spcPts val="8300"/>
              </a:spcBef>
              <a:spcAft>
                <a:spcPts val="0"/>
              </a:spcAft>
              <a:buSzPts val="6200"/>
              <a:buChar char="■"/>
              <a:defRPr sz="6200"/>
            </a:lvl3pPr>
            <a:lvl4pPr marL="1828800" lvl="3" indent="-622300">
              <a:spcBef>
                <a:spcPts val="8300"/>
              </a:spcBef>
              <a:spcAft>
                <a:spcPts val="0"/>
              </a:spcAft>
              <a:buSzPts val="6200"/>
              <a:buChar char="●"/>
              <a:defRPr sz="6200"/>
            </a:lvl4pPr>
            <a:lvl5pPr marL="2286000" lvl="4" indent="-622300">
              <a:spcBef>
                <a:spcPts val="8300"/>
              </a:spcBef>
              <a:spcAft>
                <a:spcPts val="0"/>
              </a:spcAft>
              <a:buSzPts val="6200"/>
              <a:buChar char="○"/>
              <a:defRPr sz="6200"/>
            </a:lvl5pPr>
            <a:lvl6pPr marL="2743200" lvl="5" indent="-622300">
              <a:spcBef>
                <a:spcPts val="8300"/>
              </a:spcBef>
              <a:spcAft>
                <a:spcPts val="0"/>
              </a:spcAft>
              <a:buSzPts val="6200"/>
              <a:buChar char="■"/>
              <a:defRPr sz="6200"/>
            </a:lvl6pPr>
            <a:lvl7pPr marL="3200400" lvl="6" indent="-622300">
              <a:spcBef>
                <a:spcPts val="8300"/>
              </a:spcBef>
              <a:spcAft>
                <a:spcPts val="0"/>
              </a:spcAft>
              <a:buSzPts val="6200"/>
              <a:buChar char="●"/>
              <a:defRPr sz="6200"/>
            </a:lvl7pPr>
            <a:lvl8pPr marL="3657600" lvl="7" indent="-622300">
              <a:spcBef>
                <a:spcPts val="8300"/>
              </a:spcBef>
              <a:spcAft>
                <a:spcPts val="0"/>
              </a:spcAft>
              <a:buSzPts val="6200"/>
              <a:buChar char="○"/>
              <a:defRPr sz="6200"/>
            </a:lvl8pPr>
            <a:lvl9pPr marL="4114800" lvl="8" indent="-622300">
              <a:spcBef>
                <a:spcPts val="8300"/>
              </a:spcBef>
              <a:spcAft>
                <a:spcPts val="8300"/>
              </a:spcAft>
              <a:buSzPts val="6200"/>
              <a:buChar char="■"/>
              <a:defRPr sz="6200"/>
            </a:lvl9pPr>
          </a:lstStyle>
          <a:p>
            <a:endParaRPr/>
          </a:p>
        </p:txBody>
      </p:sp>
      <p:sp>
        <p:nvSpPr>
          <p:cNvPr id="23" name="Google Shape;23;p5"/>
          <p:cNvSpPr txBox="1">
            <a:spLocks noGrp="1"/>
          </p:cNvSpPr>
          <p:nvPr>
            <p:ph type="body" idx="2"/>
          </p:nvPr>
        </p:nvSpPr>
        <p:spPr>
          <a:xfrm>
            <a:off x="17122677" y="9679580"/>
            <a:ext cx="14172900" cy="28694100"/>
          </a:xfrm>
          <a:prstGeom prst="rect">
            <a:avLst/>
          </a:prstGeom>
        </p:spPr>
        <p:txBody>
          <a:bodyPr spcFirstLastPara="1" wrap="square" lIns="471925" tIns="471925" rIns="471925" bIns="471925" anchor="t" anchorCtr="0">
            <a:noAutofit/>
          </a:bodyPr>
          <a:lstStyle>
            <a:lvl1pPr marL="457200" lvl="0" indent="-685800">
              <a:spcBef>
                <a:spcPts val="0"/>
              </a:spcBef>
              <a:spcAft>
                <a:spcPts val="0"/>
              </a:spcAft>
              <a:buSzPts val="7200"/>
              <a:buChar char="●"/>
              <a:defRPr sz="7200"/>
            </a:lvl1pPr>
            <a:lvl2pPr marL="914400" lvl="1" indent="-622300">
              <a:spcBef>
                <a:spcPts val="8300"/>
              </a:spcBef>
              <a:spcAft>
                <a:spcPts val="0"/>
              </a:spcAft>
              <a:buSzPts val="6200"/>
              <a:buChar char="○"/>
              <a:defRPr sz="6200"/>
            </a:lvl2pPr>
            <a:lvl3pPr marL="1371600" lvl="2" indent="-622300">
              <a:spcBef>
                <a:spcPts val="8300"/>
              </a:spcBef>
              <a:spcAft>
                <a:spcPts val="0"/>
              </a:spcAft>
              <a:buSzPts val="6200"/>
              <a:buChar char="■"/>
              <a:defRPr sz="6200"/>
            </a:lvl3pPr>
            <a:lvl4pPr marL="1828800" lvl="3" indent="-622300">
              <a:spcBef>
                <a:spcPts val="8300"/>
              </a:spcBef>
              <a:spcAft>
                <a:spcPts val="0"/>
              </a:spcAft>
              <a:buSzPts val="6200"/>
              <a:buChar char="●"/>
              <a:defRPr sz="6200"/>
            </a:lvl4pPr>
            <a:lvl5pPr marL="2286000" lvl="4" indent="-622300">
              <a:spcBef>
                <a:spcPts val="8300"/>
              </a:spcBef>
              <a:spcAft>
                <a:spcPts val="0"/>
              </a:spcAft>
              <a:buSzPts val="6200"/>
              <a:buChar char="○"/>
              <a:defRPr sz="6200"/>
            </a:lvl5pPr>
            <a:lvl6pPr marL="2743200" lvl="5" indent="-622300">
              <a:spcBef>
                <a:spcPts val="8300"/>
              </a:spcBef>
              <a:spcAft>
                <a:spcPts val="0"/>
              </a:spcAft>
              <a:buSzPts val="6200"/>
              <a:buChar char="■"/>
              <a:defRPr sz="6200"/>
            </a:lvl6pPr>
            <a:lvl7pPr marL="3200400" lvl="6" indent="-622300">
              <a:spcBef>
                <a:spcPts val="8300"/>
              </a:spcBef>
              <a:spcAft>
                <a:spcPts val="0"/>
              </a:spcAft>
              <a:buSzPts val="6200"/>
              <a:buChar char="●"/>
              <a:defRPr sz="6200"/>
            </a:lvl7pPr>
            <a:lvl8pPr marL="3657600" lvl="7" indent="-622300">
              <a:spcBef>
                <a:spcPts val="8300"/>
              </a:spcBef>
              <a:spcAft>
                <a:spcPts val="0"/>
              </a:spcAft>
              <a:buSzPts val="6200"/>
              <a:buChar char="○"/>
              <a:defRPr sz="6200"/>
            </a:lvl8pPr>
            <a:lvl9pPr marL="4114800" lvl="8" indent="-622300">
              <a:spcBef>
                <a:spcPts val="8300"/>
              </a:spcBef>
              <a:spcAft>
                <a:spcPts val="8300"/>
              </a:spcAft>
              <a:buSzPts val="6200"/>
              <a:buChar char="■"/>
              <a:defRPr sz="6200"/>
            </a:lvl9pPr>
          </a:lstStyle>
          <a:p>
            <a:endParaRPr/>
          </a:p>
        </p:txBody>
      </p:sp>
      <p:sp>
        <p:nvSpPr>
          <p:cNvPr id="24" name="Google Shape;24;p5"/>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1104449" y="3737743"/>
            <a:ext cx="30191100" cy="4810200"/>
          </a:xfrm>
          <a:prstGeom prst="rect">
            <a:avLst/>
          </a:prstGeom>
        </p:spPr>
        <p:txBody>
          <a:bodyPr spcFirstLastPara="1" wrap="square" lIns="471925" tIns="471925" rIns="471925" bIns="471925" anchor="t" anchorCtr="0">
            <a:noAutofit/>
          </a:bodyPr>
          <a:lstStyle>
            <a:lvl1pPr lvl="0">
              <a:spcBef>
                <a:spcPts val="0"/>
              </a:spcBef>
              <a:spcAft>
                <a:spcPts val="0"/>
              </a:spcAft>
              <a:buSzPts val="14500"/>
              <a:buNone/>
              <a:defRPr/>
            </a:lvl1pPr>
            <a:lvl2pPr lvl="1">
              <a:spcBef>
                <a:spcPts val="0"/>
              </a:spcBef>
              <a:spcAft>
                <a:spcPts val="0"/>
              </a:spcAft>
              <a:buSzPts val="14500"/>
              <a:buNone/>
              <a:defRPr/>
            </a:lvl2pPr>
            <a:lvl3pPr lvl="2">
              <a:spcBef>
                <a:spcPts val="0"/>
              </a:spcBef>
              <a:spcAft>
                <a:spcPts val="0"/>
              </a:spcAft>
              <a:buSzPts val="14500"/>
              <a:buNone/>
              <a:defRPr/>
            </a:lvl3pPr>
            <a:lvl4pPr lvl="3">
              <a:spcBef>
                <a:spcPts val="0"/>
              </a:spcBef>
              <a:spcAft>
                <a:spcPts val="0"/>
              </a:spcAft>
              <a:buSzPts val="14500"/>
              <a:buNone/>
              <a:defRPr/>
            </a:lvl4pPr>
            <a:lvl5pPr lvl="4">
              <a:spcBef>
                <a:spcPts val="0"/>
              </a:spcBef>
              <a:spcAft>
                <a:spcPts val="0"/>
              </a:spcAft>
              <a:buSzPts val="14500"/>
              <a:buNone/>
              <a:defRPr/>
            </a:lvl5pPr>
            <a:lvl6pPr lvl="5">
              <a:spcBef>
                <a:spcPts val="0"/>
              </a:spcBef>
              <a:spcAft>
                <a:spcPts val="0"/>
              </a:spcAft>
              <a:buSzPts val="14500"/>
              <a:buNone/>
              <a:defRPr/>
            </a:lvl6pPr>
            <a:lvl7pPr lvl="6">
              <a:spcBef>
                <a:spcPts val="0"/>
              </a:spcBef>
              <a:spcAft>
                <a:spcPts val="0"/>
              </a:spcAft>
              <a:buSzPts val="14500"/>
              <a:buNone/>
              <a:defRPr/>
            </a:lvl7pPr>
            <a:lvl8pPr lvl="7">
              <a:spcBef>
                <a:spcPts val="0"/>
              </a:spcBef>
              <a:spcAft>
                <a:spcPts val="0"/>
              </a:spcAft>
              <a:buSzPts val="14500"/>
              <a:buNone/>
              <a:defRPr/>
            </a:lvl8pPr>
            <a:lvl9pPr lvl="8">
              <a:spcBef>
                <a:spcPts val="0"/>
              </a:spcBef>
              <a:spcAft>
                <a:spcPts val="0"/>
              </a:spcAft>
              <a:buSzPts val="14500"/>
              <a:buNone/>
              <a:defRPr/>
            </a:lvl9pPr>
          </a:lstStyle>
          <a:p>
            <a:endParaRPr/>
          </a:p>
        </p:txBody>
      </p:sp>
      <p:sp>
        <p:nvSpPr>
          <p:cNvPr id="27" name="Google Shape;27;p6"/>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1104449" y="4666457"/>
            <a:ext cx="9949500" cy="6347100"/>
          </a:xfrm>
          <a:prstGeom prst="rect">
            <a:avLst/>
          </a:prstGeom>
        </p:spPr>
        <p:txBody>
          <a:bodyPr spcFirstLastPara="1" wrap="square" lIns="471925" tIns="471925" rIns="471925" bIns="471925" anchor="b" anchorCtr="0">
            <a:noAutofit/>
          </a:bodyPr>
          <a:lstStyle>
            <a:lvl1pPr lvl="0">
              <a:spcBef>
                <a:spcPts val="0"/>
              </a:spcBef>
              <a:spcAft>
                <a:spcPts val="0"/>
              </a:spcAft>
              <a:buSzPts val="12400"/>
              <a:buNone/>
              <a:defRPr sz="12400"/>
            </a:lvl1pPr>
            <a:lvl2pPr lvl="1">
              <a:spcBef>
                <a:spcPts val="0"/>
              </a:spcBef>
              <a:spcAft>
                <a:spcPts val="0"/>
              </a:spcAft>
              <a:buSzPts val="12400"/>
              <a:buNone/>
              <a:defRPr sz="12400"/>
            </a:lvl2pPr>
            <a:lvl3pPr lvl="2">
              <a:spcBef>
                <a:spcPts val="0"/>
              </a:spcBef>
              <a:spcAft>
                <a:spcPts val="0"/>
              </a:spcAft>
              <a:buSzPts val="12400"/>
              <a:buNone/>
              <a:defRPr sz="12400"/>
            </a:lvl3pPr>
            <a:lvl4pPr lvl="3">
              <a:spcBef>
                <a:spcPts val="0"/>
              </a:spcBef>
              <a:spcAft>
                <a:spcPts val="0"/>
              </a:spcAft>
              <a:buSzPts val="12400"/>
              <a:buNone/>
              <a:defRPr sz="12400"/>
            </a:lvl4pPr>
            <a:lvl5pPr lvl="4">
              <a:spcBef>
                <a:spcPts val="0"/>
              </a:spcBef>
              <a:spcAft>
                <a:spcPts val="0"/>
              </a:spcAft>
              <a:buSzPts val="12400"/>
              <a:buNone/>
              <a:defRPr sz="12400"/>
            </a:lvl5pPr>
            <a:lvl6pPr lvl="5">
              <a:spcBef>
                <a:spcPts val="0"/>
              </a:spcBef>
              <a:spcAft>
                <a:spcPts val="0"/>
              </a:spcAft>
              <a:buSzPts val="12400"/>
              <a:buNone/>
              <a:defRPr sz="12400"/>
            </a:lvl6pPr>
            <a:lvl7pPr lvl="6">
              <a:spcBef>
                <a:spcPts val="0"/>
              </a:spcBef>
              <a:spcAft>
                <a:spcPts val="0"/>
              </a:spcAft>
              <a:buSzPts val="12400"/>
              <a:buNone/>
              <a:defRPr sz="12400"/>
            </a:lvl7pPr>
            <a:lvl8pPr lvl="7">
              <a:spcBef>
                <a:spcPts val="0"/>
              </a:spcBef>
              <a:spcAft>
                <a:spcPts val="0"/>
              </a:spcAft>
              <a:buSzPts val="12400"/>
              <a:buNone/>
              <a:defRPr sz="12400"/>
            </a:lvl8pPr>
            <a:lvl9pPr lvl="8">
              <a:spcBef>
                <a:spcPts val="0"/>
              </a:spcBef>
              <a:spcAft>
                <a:spcPts val="0"/>
              </a:spcAft>
              <a:buSzPts val="12400"/>
              <a:buNone/>
              <a:defRPr sz="12400"/>
            </a:lvl9pPr>
          </a:lstStyle>
          <a:p>
            <a:endParaRPr/>
          </a:p>
        </p:txBody>
      </p:sp>
      <p:sp>
        <p:nvSpPr>
          <p:cNvPr id="30" name="Google Shape;30;p7"/>
          <p:cNvSpPr txBox="1">
            <a:spLocks noGrp="1"/>
          </p:cNvSpPr>
          <p:nvPr>
            <p:ph type="body" idx="1"/>
          </p:nvPr>
        </p:nvSpPr>
        <p:spPr>
          <a:xfrm>
            <a:off x="1104449" y="11671181"/>
            <a:ext cx="9949500" cy="26703600"/>
          </a:xfrm>
          <a:prstGeom prst="rect">
            <a:avLst/>
          </a:prstGeom>
        </p:spPr>
        <p:txBody>
          <a:bodyPr spcFirstLastPara="1" wrap="square" lIns="471925" tIns="471925" rIns="471925" bIns="471925" anchor="t" anchorCtr="0">
            <a:noAutofit/>
          </a:bodyPr>
          <a:lstStyle>
            <a:lvl1pPr marL="457200" lvl="0" indent="-622300">
              <a:spcBef>
                <a:spcPts val="0"/>
              </a:spcBef>
              <a:spcAft>
                <a:spcPts val="0"/>
              </a:spcAft>
              <a:buSzPts val="6200"/>
              <a:buChar char="●"/>
              <a:defRPr sz="6200"/>
            </a:lvl1pPr>
            <a:lvl2pPr marL="914400" lvl="1" indent="-622300">
              <a:spcBef>
                <a:spcPts val="8300"/>
              </a:spcBef>
              <a:spcAft>
                <a:spcPts val="0"/>
              </a:spcAft>
              <a:buSzPts val="6200"/>
              <a:buChar char="○"/>
              <a:defRPr sz="6200"/>
            </a:lvl2pPr>
            <a:lvl3pPr marL="1371600" lvl="2" indent="-622300">
              <a:spcBef>
                <a:spcPts val="8300"/>
              </a:spcBef>
              <a:spcAft>
                <a:spcPts val="0"/>
              </a:spcAft>
              <a:buSzPts val="6200"/>
              <a:buChar char="■"/>
              <a:defRPr sz="6200"/>
            </a:lvl3pPr>
            <a:lvl4pPr marL="1828800" lvl="3" indent="-622300">
              <a:spcBef>
                <a:spcPts val="8300"/>
              </a:spcBef>
              <a:spcAft>
                <a:spcPts val="0"/>
              </a:spcAft>
              <a:buSzPts val="6200"/>
              <a:buChar char="●"/>
              <a:defRPr sz="6200"/>
            </a:lvl4pPr>
            <a:lvl5pPr marL="2286000" lvl="4" indent="-622300">
              <a:spcBef>
                <a:spcPts val="8300"/>
              </a:spcBef>
              <a:spcAft>
                <a:spcPts val="0"/>
              </a:spcAft>
              <a:buSzPts val="6200"/>
              <a:buChar char="○"/>
              <a:defRPr sz="6200"/>
            </a:lvl5pPr>
            <a:lvl6pPr marL="2743200" lvl="5" indent="-622300">
              <a:spcBef>
                <a:spcPts val="8300"/>
              </a:spcBef>
              <a:spcAft>
                <a:spcPts val="0"/>
              </a:spcAft>
              <a:buSzPts val="6200"/>
              <a:buChar char="■"/>
              <a:defRPr sz="6200"/>
            </a:lvl6pPr>
            <a:lvl7pPr marL="3200400" lvl="6" indent="-622300">
              <a:spcBef>
                <a:spcPts val="8300"/>
              </a:spcBef>
              <a:spcAft>
                <a:spcPts val="0"/>
              </a:spcAft>
              <a:buSzPts val="6200"/>
              <a:buChar char="●"/>
              <a:defRPr sz="6200"/>
            </a:lvl7pPr>
            <a:lvl8pPr marL="3657600" lvl="7" indent="-622300">
              <a:spcBef>
                <a:spcPts val="8300"/>
              </a:spcBef>
              <a:spcAft>
                <a:spcPts val="0"/>
              </a:spcAft>
              <a:buSzPts val="6200"/>
              <a:buChar char="○"/>
              <a:defRPr sz="6200"/>
            </a:lvl8pPr>
            <a:lvl9pPr marL="4114800" lvl="8" indent="-622300">
              <a:spcBef>
                <a:spcPts val="8300"/>
              </a:spcBef>
              <a:spcAft>
                <a:spcPts val="8300"/>
              </a:spcAft>
              <a:buSzPts val="6200"/>
              <a:buChar char="■"/>
              <a:defRPr sz="6200"/>
            </a:lvl9pPr>
          </a:lstStyle>
          <a:p>
            <a:endParaRPr/>
          </a:p>
        </p:txBody>
      </p:sp>
      <p:sp>
        <p:nvSpPr>
          <p:cNvPr id="31" name="Google Shape;31;p7"/>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1737106" y="3780787"/>
            <a:ext cx="22563000" cy="34358400"/>
          </a:xfrm>
          <a:prstGeom prst="rect">
            <a:avLst/>
          </a:prstGeom>
        </p:spPr>
        <p:txBody>
          <a:bodyPr spcFirstLastPara="1" wrap="square" lIns="471925" tIns="471925" rIns="471925" bIns="471925" anchor="ctr" anchorCtr="0">
            <a:noAutofit/>
          </a:bodyPr>
          <a:lstStyle>
            <a:lvl1pPr lvl="0">
              <a:spcBef>
                <a:spcPts val="0"/>
              </a:spcBef>
              <a:spcAft>
                <a:spcPts val="0"/>
              </a:spcAft>
              <a:buSzPts val="24800"/>
              <a:buNone/>
              <a:defRPr sz="24800"/>
            </a:lvl1pPr>
            <a:lvl2pPr lvl="1">
              <a:spcBef>
                <a:spcPts val="0"/>
              </a:spcBef>
              <a:spcAft>
                <a:spcPts val="0"/>
              </a:spcAft>
              <a:buSzPts val="24800"/>
              <a:buNone/>
              <a:defRPr sz="24800"/>
            </a:lvl2pPr>
            <a:lvl3pPr lvl="2">
              <a:spcBef>
                <a:spcPts val="0"/>
              </a:spcBef>
              <a:spcAft>
                <a:spcPts val="0"/>
              </a:spcAft>
              <a:buSzPts val="24800"/>
              <a:buNone/>
              <a:defRPr sz="24800"/>
            </a:lvl3pPr>
            <a:lvl4pPr lvl="3">
              <a:spcBef>
                <a:spcPts val="0"/>
              </a:spcBef>
              <a:spcAft>
                <a:spcPts val="0"/>
              </a:spcAft>
              <a:buSzPts val="24800"/>
              <a:buNone/>
              <a:defRPr sz="24800"/>
            </a:lvl4pPr>
            <a:lvl5pPr lvl="4">
              <a:spcBef>
                <a:spcPts val="0"/>
              </a:spcBef>
              <a:spcAft>
                <a:spcPts val="0"/>
              </a:spcAft>
              <a:buSzPts val="24800"/>
              <a:buNone/>
              <a:defRPr sz="24800"/>
            </a:lvl5pPr>
            <a:lvl6pPr lvl="5">
              <a:spcBef>
                <a:spcPts val="0"/>
              </a:spcBef>
              <a:spcAft>
                <a:spcPts val="0"/>
              </a:spcAft>
              <a:buSzPts val="24800"/>
              <a:buNone/>
              <a:defRPr sz="24800"/>
            </a:lvl6pPr>
            <a:lvl7pPr lvl="6">
              <a:spcBef>
                <a:spcPts val="0"/>
              </a:spcBef>
              <a:spcAft>
                <a:spcPts val="0"/>
              </a:spcAft>
              <a:buSzPts val="24800"/>
              <a:buNone/>
              <a:defRPr sz="24800"/>
            </a:lvl7pPr>
            <a:lvl8pPr lvl="7">
              <a:spcBef>
                <a:spcPts val="0"/>
              </a:spcBef>
              <a:spcAft>
                <a:spcPts val="0"/>
              </a:spcAft>
              <a:buSzPts val="24800"/>
              <a:buNone/>
              <a:defRPr sz="24800"/>
            </a:lvl8pPr>
            <a:lvl9pPr lvl="8">
              <a:spcBef>
                <a:spcPts val="0"/>
              </a:spcBef>
              <a:spcAft>
                <a:spcPts val="0"/>
              </a:spcAft>
              <a:buSzPts val="24800"/>
              <a:buNone/>
              <a:defRPr sz="24800"/>
            </a:lvl9pPr>
          </a:lstStyle>
          <a:p>
            <a:endParaRPr/>
          </a:p>
        </p:txBody>
      </p:sp>
      <p:sp>
        <p:nvSpPr>
          <p:cNvPr id="34" name="Google Shape;34;p8"/>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16200000" y="-1050"/>
            <a:ext cx="16200000" cy="43200000"/>
          </a:xfrm>
          <a:prstGeom prst="rect">
            <a:avLst/>
          </a:prstGeom>
          <a:solidFill>
            <a:schemeClr val="lt2"/>
          </a:solidFill>
          <a:ln>
            <a:noFill/>
          </a:ln>
        </p:spPr>
        <p:txBody>
          <a:bodyPr spcFirstLastPara="1" wrap="square" lIns="471925" tIns="471925" rIns="471925" bIns="4719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940748" y="10357375"/>
            <a:ext cx="14333400" cy="12449700"/>
          </a:xfrm>
          <a:prstGeom prst="rect">
            <a:avLst/>
          </a:prstGeom>
        </p:spPr>
        <p:txBody>
          <a:bodyPr spcFirstLastPara="1" wrap="square" lIns="471925" tIns="471925" rIns="471925" bIns="471925" anchor="b" anchorCtr="0">
            <a:noAutofit/>
          </a:bodyPr>
          <a:lstStyle>
            <a:lvl1pPr lvl="0" algn="ctr">
              <a:spcBef>
                <a:spcPts val="0"/>
              </a:spcBef>
              <a:spcAft>
                <a:spcPts val="0"/>
              </a:spcAft>
              <a:buSzPts val="21700"/>
              <a:buNone/>
              <a:defRPr sz="21700"/>
            </a:lvl1pPr>
            <a:lvl2pPr lvl="1" algn="ctr">
              <a:spcBef>
                <a:spcPts val="0"/>
              </a:spcBef>
              <a:spcAft>
                <a:spcPts val="0"/>
              </a:spcAft>
              <a:buSzPts val="21700"/>
              <a:buNone/>
              <a:defRPr sz="21700"/>
            </a:lvl2pPr>
            <a:lvl3pPr lvl="2" algn="ctr">
              <a:spcBef>
                <a:spcPts val="0"/>
              </a:spcBef>
              <a:spcAft>
                <a:spcPts val="0"/>
              </a:spcAft>
              <a:buSzPts val="21700"/>
              <a:buNone/>
              <a:defRPr sz="21700"/>
            </a:lvl3pPr>
            <a:lvl4pPr lvl="3" algn="ctr">
              <a:spcBef>
                <a:spcPts val="0"/>
              </a:spcBef>
              <a:spcAft>
                <a:spcPts val="0"/>
              </a:spcAft>
              <a:buSzPts val="21700"/>
              <a:buNone/>
              <a:defRPr sz="21700"/>
            </a:lvl4pPr>
            <a:lvl5pPr lvl="4" algn="ctr">
              <a:spcBef>
                <a:spcPts val="0"/>
              </a:spcBef>
              <a:spcAft>
                <a:spcPts val="0"/>
              </a:spcAft>
              <a:buSzPts val="21700"/>
              <a:buNone/>
              <a:defRPr sz="21700"/>
            </a:lvl5pPr>
            <a:lvl6pPr lvl="5" algn="ctr">
              <a:spcBef>
                <a:spcPts val="0"/>
              </a:spcBef>
              <a:spcAft>
                <a:spcPts val="0"/>
              </a:spcAft>
              <a:buSzPts val="21700"/>
              <a:buNone/>
              <a:defRPr sz="21700"/>
            </a:lvl6pPr>
            <a:lvl7pPr lvl="6" algn="ctr">
              <a:spcBef>
                <a:spcPts val="0"/>
              </a:spcBef>
              <a:spcAft>
                <a:spcPts val="0"/>
              </a:spcAft>
              <a:buSzPts val="21700"/>
              <a:buNone/>
              <a:defRPr sz="21700"/>
            </a:lvl7pPr>
            <a:lvl8pPr lvl="7" algn="ctr">
              <a:spcBef>
                <a:spcPts val="0"/>
              </a:spcBef>
              <a:spcAft>
                <a:spcPts val="0"/>
              </a:spcAft>
              <a:buSzPts val="21700"/>
              <a:buNone/>
              <a:defRPr sz="21700"/>
            </a:lvl8pPr>
            <a:lvl9pPr lvl="8" algn="ctr">
              <a:spcBef>
                <a:spcPts val="0"/>
              </a:spcBef>
              <a:spcAft>
                <a:spcPts val="0"/>
              </a:spcAft>
              <a:buSzPts val="21700"/>
              <a:buNone/>
              <a:defRPr sz="21700"/>
            </a:lvl9pPr>
          </a:lstStyle>
          <a:p>
            <a:endParaRPr/>
          </a:p>
        </p:txBody>
      </p:sp>
      <p:sp>
        <p:nvSpPr>
          <p:cNvPr id="38" name="Google Shape;38;p9"/>
          <p:cNvSpPr txBox="1">
            <a:spLocks noGrp="1"/>
          </p:cNvSpPr>
          <p:nvPr>
            <p:ph type="subTitle" idx="1"/>
          </p:nvPr>
        </p:nvSpPr>
        <p:spPr>
          <a:xfrm>
            <a:off x="940748" y="23542887"/>
            <a:ext cx="14333400" cy="10373400"/>
          </a:xfrm>
          <a:prstGeom prst="rect">
            <a:avLst/>
          </a:prstGeom>
        </p:spPr>
        <p:txBody>
          <a:bodyPr spcFirstLastPara="1" wrap="square" lIns="471925" tIns="471925" rIns="471925" bIns="471925" anchor="t" anchorCtr="0">
            <a:noAutofit/>
          </a:bodyPr>
          <a:lstStyle>
            <a:lvl1pPr lvl="0" algn="ctr">
              <a:lnSpc>
                <a:spcPct val="100000"/>
              </a:lnSpc>
              <a:spcBef>
                <a:spcPts val="0"/>
              </a:spcBef>
              <a:spcAft>
                <a:spcPts val="0"/>
              </a:spcAft>
              <a:buSzPts val="10800"/>
              <a:buNone/>
              <a:defRPr sz="10800"/>
            </a:lvl1pPr>
            <a:lvl2pPr lvl="1" algn="ctr">
              <a:lnSpc>
                <a:spcPct val="100000"/>
              </a:lnSpc>
              <a:spcBef>
                <a:spcPts val="0"/>
              </a:spcBef>
              <a:spcAft>
                <a:spcPts val="0"/>
              </a:spcAft>
              <a:buSzPts val="10800"/>
              <a:buNone/>
              <a:defRPr sz="10800"/>
            </a:lvl2pPr>
            <a:lvl3pPr lvl="2" algn="ctr">
              <a:lnSpc>
                <a:spcPct val="100000"/>
              </a:lnSpc>
              <a:spcBef>
                <a:spcPts val="0"/>
              </a:spcBef>
              <a:spcAft>
                <a:spcPts val="0"/>
              </a:spcAft>
              <a:buSzPts val="10800"/>
              <a:buNone/>
              <a:defRPr sz="10800"/>
            </a:lvl3pPr>
            <a:lvl4pPr lvl="3" algn="ctr">
              <a:lnSpc>
                <a:spcPct val="100000"/>
              </a:lnSpc>
              <a:spcBef>
                <a:spcPts val="0"/>
              </a:spcBef>
              <a:spcAft>
                <a:spcPts val="0"/>
              </a:spcAft>
              <a:buSzPts val="10800"/>
              <a:buNone/>
              <a:defRPr sz="10800"/>
            </a:lvl4pPr>
            <a:lvl5pPr lvl="4" algn="ctr">
              <a:lnSpc>
                <a:spcPct val="100000"/>
              </a:lnSpc>
              <a:spcBef>
                <a:spcPts val="0"/>
              </a:spcBef>
              <a:spcAft>
                <a:spcPts val="0"/>
              </a:spcAft>
              <a:buSzPts val="10800"/>
              <a:buNone/>
              <a:defRPr sz="10800"/>
            </a:lvl5pPr>
            <a:lvl6pPr lvl="5" algn="ctr">
              <a:lnSpc>
                <a:spcPct val="100000"/>
              </a:lnSpc>
              <a:spcBef>
                <a:spcPts val="0"/>
              </a:spcBef>
              <a:spcAft>
                <a:spcPts val="0"/>
              </a:spcAft>
              <a:buSzPts val="10800"/>
              <a:buNone/>
              <a:defRPr sz="10800"/>
            </a:lvl6pPr>
            <a:lvl7pPr lvl="6" algn="ctr">
              <a:lnSpc>
                <a:spcPct val="100000"/>
              </a:lnSpc>
              <a:spcBef>
                <a:spcPts val="0"/>
              </a:spcBef>
              <a:spcAft>
                <a:spcPts val="0"/>
              </a:spcAft>
              <a:buSzPts val="10800"/>
              <a:buNone/>
              <a:defRPr sz="10800"/>
            </a:lvl7pPr>
            <a:lvl8pPr lvl="7" algn="ctr">
              <a:lnSpc>
                <a:spcPct val="100000"/>
              </a:lnSpc>
              <a:spcBef>
                <a:spcPts val="0"/>
              </a:spcBef>
              <a:spcAft>
                <a:spcPts val="0"/>
              </a:spcAft>
              <a:buSzPts val="10800"/>
              <a:buNone/>
              <a:defRPr sz="10800"/>
            </a:lvl8pPr>
            <a:lvl9pPr lvl="8" algn="ctr">
              <a:lnSpc>
                <a:spcPct val="100000"/>
              </a:lnSpc>
              <a:spcBef>
                <a:spcPts val="0"/>
              </a:spcBef>
              <a:spcAft>
                <a:spcPts val="0"/>
              </a:spcAft>
              <a:buSzPts val="10800"/>
              <a:buNone/>
              <a:defRPr sz="10800"/>
            </a:lvl9pPr>
          </a:lstStyle>
          <a:p>
            <a:endParaRPr/>
          </a:p>
        </p:txBody>
      </p:sp>
      <p:sp>
        <p:nvSpPr>
          <p:cNvPr id="39" name="Google Shape;39;p9"/>
          <p:cNvSpPr txBox="1">
            <a:spLocks noGrp="1"/>
          </p:cNvSpPr>
          <p:nvPr>
            <p:ph type="body" idx="2"/>
          </p:nvPr>
        </p:nvSpPr>
        <p:spPr>
          <a:xfrm>
            <a:off x="17502165" y="6081470"/>
            <a:ext cx="13595700" cy="31035000"/>
          </a:xfrm>
          <a:prstGeom prst="rect">
            <a:avLst/>
          </a:prstGeom>
        </p:spPr>
        <p:txBody>
          <a:bodyPr spcFirstLastPara="1" wrap="square" lIns="471925" tIns="471925" rIns="471925" bIns="471925" anchor="ctr" anchorCtr="0">
            <a:noAutofit/>
          </a:bodyPr>
          <a:lstStyle>
            <a:lvl1pPr marL="457200" lvl="0" indent="-819150">
              <a:spcBef>
                <a:spcPts val="0"/>
              </a:spcBef>
              <a:spcAft>
                <a:spcPts val="0"/>
              </a:spcAft>
              <a:buSzPts val="9300"/>
              <a:buChar char="●"/>
              <a:defRPr/>
            </a:lvl1pPr>
            <a:lvl2pPr marL="914400" lvl="1" indent="-685800">
              <a:spcBef>
                <a:spcPts val="8300"/>
              </a:spcBef>
              <a:spcAft>
                <a:spcPts val="0"/>
              </a:spcAft>
              <a:buSzPts val="7200"/>
              <a:buChar char="○"/>
              <a:defRPr/>
            </a:lvl2pPr>
            <a:lvl3pPr marL="1371600" lvl="2" indent="-685800">
              <a:spcBef>
                <a:spcPts val="8300"/>
              </a:spcBef>
              <a:spcAft>
                <a:spcPts val="0"/>
              </a:spcAft>
              <a:buSzPts val="7200"/>
              <a:buChar char="■"/>
              <a:defRPr/>
            </a:lvl3pPr>
            <a:lvl4pPr marL="1828800" lvl="3" indent="-685800">
              <a:spcBef>
                <a:spcPts val="8300"/>
              </a:spcBef>
              <a:spcAft>
                <a:spcPts val="0"/>
              </a:spcAft>
              <a:buSzPts val="7200"/>
              <a:buChar char="●"/>
              <a:defRPr/>
            </a:lvl4pPr>
            <a:lvl5pPr marL="2286000" lvl="4" indent="-685800">
              <a:spcBef>
                <a:spcPts val="8300"/>
              </a:spcBef>
              <a:spcAft>
                <a:spcPts val="0"/>
              </a:spcAft>
              <a:buSzPts val="7200"/>
              <a:buChar char="○"/>
              <a:defRPr/>
            </a:lvl5pPr>
            <a:lvl6pPr marL="2743200" lvl="5" indent="-685800">
              <a:spcBef>
                <a:spcPts val="8300"/>
              </a:spcBef>
              <a:spcAft>
                <a:spcPts val="0"/>
              </a:spcAft>
              <a:buSzPts val="7200"/>
              <a:buChar char="■"/>
              <a:defRPr/>
            </a:lvl6pPr>
            <a:lvl7pPr marL="3200400" lvl="6" indent="-685800">
              <a:spcBef>
                <a:spcPts val="8300"/>
              </a:spcBef>
              <a:spcAft>
                <a:spcPts val="0"/>
              </a:spcAft>
              <a:buSzPts val="7200"/>
              <a:buChar char="●"/>
              <a:defRPr/>
            </a:lvl7pPr>
            <a:lvl8pPr marL="3657600" lvl="7" indent="-685800">
              <a:spcBef>
                <a:spcPts val="8300"/>
              </a:spcBef>
              <a:spcAft>
                <a:spcPts val="0"/>
              </a:spcAft>
              <a:buSzPts val="7200"/>
              <a:buChar char="○"/>
              <a:defRPr/>
            </a:lvl8pPr>
            <a:lvl9pPr marL="4114800" lvl="8" indent="-685800">
              <a:spcBef>
                <a:spcPts val="8300"/>
              </a:spcBef>
              <a:spcAft>
                <a:spcPts val="8300"/>
              </a:spcAft>
              <a:buSzPts val="7200"/>
              <a:buChar char="■"/>
              <a:defRPr/>
            </a:lvl9pPr>
          </a:lstStyle>
          <a:p>
            <a:endParaRPr/>
          </a:p>
        </p:txBody>
      </p:sp>
      <p:sp>
        <p:nvSpPr>
          <p:cNvPr id="40" name="Google Shape;40;p9"/>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1104449" y="35532388"/>
            <a:ext cx="21255600" cy="5082300"/>
          </a:xfrm>
          <a:prstGeom prst="rect">
            <a:avLst/>
          </a:prstGeom>
        </p:spPr>
        <p:txBody>
          <a:bodyPr spcFirstLastPara="1" wrap="square" lIns="471925" tIns="471925" rIns="471925" bIns="471925" anchor="ctr" anchorCtr="0">
            <a:noAutofit/>
          </a:bodyPr>
          <a:lstStyle>
            <a:lvl1pPr marL="457200" lvl="0" indent="-228600">
              <a:lnSpc>
                <a:spcPct val="100000"/>
              </a:lnSpc>
              <a:spcBef>
                <a:spcPts val="0"/>
              </a:spcBef>
              <a:spcAft>
                <a:spcPts val="0"/>
              </a:spcAft>
              <a:buSzPts val="9300"/>
              <a:buNone/>
              <a:defRPr/>
            </a:lvl1pPr>
          </a:lstStyle>
          <a:p>
            <a:endParaRPr/>
          </a:p>
        </p:txBody>
      </p:sp>
      <p:sp>
        <p:nvSpPr>
          <p:cNvPr id="43" name="Google Shape;43;p10"/>
          <p:cNvSpPr txBox="1">
            <a:spLocks noGrp="1"/>
          </p:cNvSpPr>
          <p:nvPr>
            <p:ph type="sldNum" idx="12"/>
          </p:nvPr>
        </p:nvSpPr>
        <p:spPr>
          <a:xfrm>
            <a:off x="30020520" y="39166125"/>
            <a:ext cx="1944300" cy="3305700"/>
          </a:xfrm>
          <a:prstGeom prst="rect">
            <a:avLst/>
          </a:prstGeom>
        </p:spPr>
        <p:txBody>
          <a:bodyPr spcFirstLastPara="1" wrap="square" lIns="471925" tIns="471925" rIns="471925" bIns="4719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1104449" y="3737743"/>
            <a:ext cx="30191100" cy="4810200"/>
          </a:xfrm>
          <a:prstGeom prst="rect">
            <a:avLst/>
          </a:prstGeom>
          <a:noFill/>
          <a:ln>
            <a:noFill/>
          </a:ln>
        </p:spPr>
        <p:txBody>
          <a:bodyPr spcFirstLastPara="1" wrap="square" lIns="471925" tIns="471925" rIns="471925" bIns="471925" anchor="t" anchorCtr="0">
            <a:noAutofit/>
          </a:bodyPr>
          <a:lstStyle>
            <a:lvl1pPr lvl="0">
              <a:spcBef>
                <a:spcPts val="0"/>
              </a:spcBef>
              <a:spcAft>
                <a:spcPts val="0"/>
              </a:spcAft>
              <a:buClr>
                <a:schemeClr val="dk1"/>
              </a:buClr>
              <a:buSzPts val="14500"/>
              <a:buNone/>
              <a:defRPr sz="14500">
                <a:solidFill>
                  <a:schemeClr val="dk1"/>
                </a:solidFill>
              </a:defRPr>
            </a:lvl1pPr>
            <a:lvl2pPr lvl="1">
              <a:spcBef>
                <a:spcPts val="0"/>
              </a:spcBef>
              <a:spcAft>
                <a:spcPts val="0"/>
              </a:spcAft>
              <a:buClr>
                <a:schemeClr val="dk1"/>
              </a:buClr>
              <a:buSzPts val="14500"/>
              <a:buNone/>
              <a:defRPr sz="14500">
                <a:solidFill>
                  <a:schemeClr val="dk1"/>
                </a:solidFill>
              </a:defRPr>
            </a:lvl2pPr>
            <a:lvl3pPr lvl="2">
              <a:spcBef>
                <a:spcPts val="0"/>
              </a:spcBef>
              <a:spcAft>
                <a:spcPts val="0"/>
              </a:spcAft>
              <a:buClr>
                <a:schemeClr val="dk1"/>
              </a:buClr>
              <a:buSzPts val="14500"/>
              <a:buNone/>
              <a:defRPr sz="14500">
                <a:solidFill>
                  <a:schemeClr val="dk1"/>
                </a:solidFill>
              </a:defRPr>
            </a:lvl3pPr>
            <a:lvl4pPr lvl="3">
              <a:spcBef>
                <a:spcPts val="0"/>
              </a:spcBef>
              <a:spcAft>
                <a:spcPts val="0"/>
              </a:spcAft>
              <a:buClr>
                <a:schemeClr val="dk1"/>
              </a:buClr>
              <a:buSzPts val="14500"/>
              <a:buNone/>
              <a:defRPr sz="14500">
                <a:solidFill>
                  <a:schemeClr val="dk1"/>
                </a:solidFill>
              </a:defRPr>
            </a:lvl4pPr>
            <a:lvl5pPr lvl="4">
              <a:spcBef>
                <a:spcPts val="0"/>
              </a:spcBef>
              <a:spcAft>
                <a:spcPts val="0"/>
              </a:spcAft>
              <a:buClr>
                <a:schemeClr val="dk1"/>
              </a:buClr>
              <a:buSzPts val="14500"/>
              <a:buNone/>
              <a:defRPr sz="14500">
                <a:solidFill>
                  <a:schemeClr val="dk1"/>
                </a:solidFill>
              </a:defRPr>
            </a:lvl5pPr>
            <a:lvl6pPr lvl="5">
              <a:spcBef>
                <a:spcPts val="0"/>
              </a:spcBef>
              <a:spcAft>
                <a:spcPts val="0"/>
              </a:spcAft>
              <a:buClr>
                <a:schemeClr val="dk1"/>
              </a:buClr>
              <a:buSzPts val="14500"/>
              <a:buNone/>
              <a:defRPr sz="14500">
                <a:solidFill>
                  <a:schemeClr val="dk1"/>
                </a:solidFill>
              </a:defRPr>
            </a:lvl6pPr>
            <a:lvl7pPr lvl="6">
              <a:spcBef>
                <a:spcPts val="0"/>
              </a:spcBef>
              <a:spcAft>
                <a:spcPts val="0"/>
              </a:spcAft>
              <a:buClr>
                <a:schemeClr val="dk1"/>
              </a:buClr>
              <a:buSzPts val="14500"/>
              <a:buNone/>
              <a:defRPr sz="14500">
                <a:solidFill>
                  <a:schemeClr val="dk1"/>
                </a:solidFill>
              </a:defRPr>
            </a:lvl7pPr>
            <a:lvl8pPr lvl="7">
              <a:spcBef>
                <a:spcPts val="0"/>
              </a:spcBef>
              <a:spcAft>
                <a:spcPts val="0"/>
              </a:spcAft>
              <a:buClr>
                <a:schemeClr val="dk1"/>
              </a:buClr>
              <a:buSzPts val="14500"/>
              <a:buNone/>
              <a:defRPr sz="14500">
                <a:solidFill>
                  <a:schemeClr val="dk1"/>
                </a:solidFill>
              </a:defRPr>
            </a:lvl8pPr>
            <a:lvl9pPr lvl="8">
              <a:spcBef>
                <a:spcPts val="0"/>
              </a:spcBef>
              <a:spcAft>
                <a:spcPts val="0"/>
              </a:spcAft>
              <a:buClr>
                <a:schemeClr val="dk1"/>
              </a:buClr>
              <a:buSzPts val="14500"/>
              <a:buNone/>
              <a:defRPr sz="14500">
                <a:solidFill>
                  <a:schemeClr val="dk1"/>
                </a:solidFill>
              </a:defRPr>
            </a:lvl9pPr>
          </a:lstStyle>
          <a:p>
            <a:endParaRPr/>
          </a:p>
        </p:txBody>
      </p:sp>
      <p:sp>
        <p:nvSpPr>
          <p:cNvPr id="7" name="Google Shape;7;p1"/>
          <p:cNvSpPr txBox="1">
            <a:spLocks noGrp="1"/>
          </p:cNvSpPr>
          <p:nvPr>
            <p:ph type="body" idx="1"/>
          </p:nvPr>
        </p:nvSpPr>
        <p:spPr>
          <a:xfrm>
            <a:off x="1104449" y="9679580"/>
            <a:ext cx="30191100" cy="28694100"/>
          </a:xfrm>
          <a:prstGeom prst="rect">
            <a:avLst/>
          </a:prstGeom>
          <a:noFill/>
          <a:ln>
            <a:noFill/>
          </a:ln>
        </p:spPr>
        <p:txBody>
          <a:bodyPr spcFirstLastPara="1" wrap="square" lIns="471925" tIns="471925" rIns="471925" bIns="471925" anchor="t" anchorCtr="0">
            <a:noAutofit/>
          </a:bodyPr>
          <a:lstStyle>
            <a:lvl1pPr marL="457200" lvl="0" indent="-819150">
              <a:lnSpc>
                <a:spcPct val="115000"/>
              </a:lnSpc>
              <a:spcBef>
                <a:spcPts val="0"/>
              </a:spcBef>
              <a:spcAft>
                <a:spcPts val="0"/>
              </a:spcAft>
              <a:buClr>
                <a:schemeClr val="dk2"/>
              </a:buClr>
              <a:buSzPts val="9300"/>
              <a:buChar char="●"/>
              <a:defRPr sz="9300">
                <a:solidFill>
                  <a:schemeClr val="dk2"/>
                </a:solidFill>
              </a:defRPr>
            </a:lvl1pPr>
            <a:lvl2pPr marL="914400" lvl="1" indent="-685800">
              <a:lnSpc>
                <a:spcPct val="115000"/>
              </a:lnSpc>
              <a:spcBef>
                <a:spcPts val="8300"/>
              </a:spcBef>
              <a:spcAft>
                <a:spcPts val="0"/>
              </a:spcAft>
              <a:buClr>
                <a:schemeClr val="dk2"/>
              </a:buClr>
              <a:buSzPts val="7200"/>
              <a:buChar char="○"/>
              <a:defRPr sz="7200">
                <a:solidFill>
                  <a:schemeClr val="dk2"/>
                </a:solidFill>
              </a:defRPr>
            </a:lvl2pPr>
            <a:lvl3pPr marL="1371600" lvl="2" indent="-685800">
              <a:lnSpc>
                <a:spcPct val="115000"/>
              </a:lnSpc>
              <a:spcBef>
                <a:spcPts val="8300"/>
              </a:spcBef>
              <a:spcAft>
                <a:spcPts val="0"/>
              </a:spcAft>
              <a:buClr>
                <a:schemeClr val="dk2"/>
              </a:buClr>
              <a:buSzPts val="7200"/>
              <a:buChar char="■"/>
              <a:defRPr sz="7200">
                <a:solidFill>
                  <a:schemeClr val="dk2"/>
                </a:solidFill>
              </a:defRPr>
            </a:lvl3pPr>
            <a:lvl4pPr marL="1828800" lvl="3" indent="-685800">
              <a:lnSpc>
                <a:spcPct val="115000"/>
              </a:lnSpc>
              <a:spcBef>
                <a:spcPts val="8300"/>
              </a:spcBef>
              <a:spcAft>
                <a:spcPts val="0"/>
              </a:spcAft>
              <a:buClr>
                <a:schemeClr val="dk2"/>
              </a:buClr>
              <a:buSzPts val="7200"/>
              <a:buChar char="●"/>
              <a:defRPr sz="7200">
                <a:solidFill>
                  <a:schemeClr val="dk2"/>
                </a:solidFill>
              </a:defRPr>
            </a:lvl4pPr>
            <a:lvl5pPr marL="2286000" lvl="4" indent="-685800">
              <a:lnSpc>
                <a:spcPct val="115000"/>
              </a:lnSpc>
              <a:spcBef>
                <a:spcPts val="8300"/>
              </a:spcBef>
              <a:spcAft>
                <a:spcPts val="0"/>
              </a:spcAft>
              <a:buClr>
                <a:schemeClr val="dk2"/>
              </a:buClr>
              <a:buSzPts val="7200"/>
              <a:buChar char="○"/>
              <a:defRPr sz="7200">
                <a:solidFill>
                  <a:schemeClr val="dk2"/>
                </a:solidFill>
              </a:defRPr>
            </a:lvl5pPr>
            <a:lvl6pPr marL="2743200" lvl="5" indent="-685800">
              <a:lnSpc>
                <a:spcPct val="115000"/>
              </a:lnSpc>
              <a:spcBef>
                <a:spcPts val="8300"/>
              </a:spcBef>
              <a:spcAft>
                <a:spcPts val="0"/>
              </a:spcAft>
              <a:buClr>
                <a:schemeClr val="dk2"/>
              </a:buClr>
              <a:buSzPts val="7200"/>
              <a:buChar char="■"/>
              <a:defRPr sz="7200">
                <a:solidFill>
                  <a:schemeClr val="dk2"/>
                </a:solidFill>
              </a:defRPr>
            </a:lvl6pPr>
            <a:lvl7pPr marL="3200400" lvl="6" indent="-685800">
              <a:lnSpc>
                <a:spcPct val="115000"/>
              </a:lnSpc>
              <a:spcBef>
                <a:spcPts val="8300"/>
              </a:spcBef>
              <a:spcAft>
                <a:spcPts val="0"/>
              </a:spcAft>
              <a:buClr>
                <a:schemeClr val="dk2"/>
              </a:buClr>
              <a:buSzPts val="7200"/>
              <a:buChar char="●"/>
              <a:defRPr sz="7200">
                <a:solidFill>
                  <a:schemeClr val="dk2"/>
                </a:solidFill>
              </a:defRPr>
            </a:lvl7pPr>
            <a:lvl8pPr marL="3657600" lvl="7" indent="-685800">
              <a:lnSpc>
                <a:spcPct val="115000"/>
              </a:lnSpc>
              <a:spcBef>
                <a:spcPts val="8300"/>
              </a:spcBef>
              <a:spcAft>
                <a:spcPts val="0"/>
              </a:spcAft>
              <a:buClr>
                <a:schemeClr val="dk2"/>
              </a:buClr>
              <a:buSzPts val="7200"/>
              <a:buChar char="○"/>
              <a:defRPr sz="7200">
                <a:solidFill>
                  <a:schemeClr val="dk2"/>
                </a:solidFill>
              </a:defRPr>
            </a:lvl8pPr>
            <a:lvl9pPr marL="4114800" lvl="8" indent="-685800">
              <a:lnSpc>
                <a:spcPct val="115000"/>
              </a:lnSpc>
              <a:spcBef>
                <a:spcPts val="8300"/>
              </a:spcBef>
              <a:spcAft>
                <a:spcPts val="8300"/>
              </a:spcAft>
              <a:buClr>
                <a:schemeClr val="dk2"/>
              </a:buClr>
              <a:buSzPts val="7200"/>
              <a:buChar char="■"/>
              <a:defRPr sz="7200">
                <a:solidFill>
                  <a:schemeClr val="dk2"/>
                </a:solidFill>
              </a:defRPr>
            </a:lvl9pPr>
          </a:lstStyle>
          <a:p>
            <a:endParaRPr/>
          </a:p>
        </p:txBody>
      </p:sp>
      <p:sp>
        <p:nvSpPr>
          <p:cNvPr id="8" name="Google Shape;8;p1"/>
          <p:cNvSpPr txBox="1">
            <a:spLocks noGrp="1"/>
          </p:cNvSpPr>
          <p:nvPr>
            <p:ph type="sldNum" idx="12"/>
          </p:nvPr>
        </p:nvSpPr>
        <p:spPr>
          <a:xfrm>
            <a:off x="30020520" y="39166125"/>
            <a:ext cx="1944300" cy="3305700"/>
          </a:xfrm>
          <a:prstGeom prst="rect">
            <a:avLst/>
          </a:prstGeom>
          <a:noFill/>
          <a:ln>
            <a:noFill/>
          </a:ln>
        </p:spPr>
        <p:txBody>
          <a:bodyPr spcFirstLastPara="1" wrap="square" lIns="471925" tIns="471925" rIns="471925" bIns="471925" anchor="ctr" anchorCtr="0">
            <a:noAutofit/>
          </a:bodyPr>
          <a:lstStyle>
            <a:lvl1pPr lvl="0" algn="r">
              <a:buNone/>
              <a:defRPr sz="5200">
                <a:solidFill>
                  <a:schemeClr val="dk2"/>
                </a:solidFill>
              </a:defRPr>
            </a:lvl1pPr>
            <a:lvl2pPr lvl="1" algn="r">
              <a:buNone/>
              <a:defRPr sz="5200">
                <a:solidFill>
                  <a:schemeClr val="dk2"/>
                </a:solidFill>
              </a:defRPr>
            </a:lvl2pPr>
            <a:lvl3pPr lvl="2" algn="r">
              <a:buNone/>
              <a:defRPr sz="5200">
                <a:solidFill>
                  <a:schemeClr val="dk2"/>
                </a:solidFill>
              </a:defRPr>
            </a:lvl3pPr>
            <a:lvl4pPr lvl="3" algn="r">
              <a:buNone/>
              <a:defRPr sz="5200">
                <a:solidFill>
                  <a:schemeClr val="dk2"/>
                </a:solidFill>
              </a:defRPr>
            </a:lvl4pPr>
            <a:lvl5pPr lvl="4" algn="r">
              <a:buNone/>
              <a:defRPr sz="5200">
                <a:solidFill>
                  <a:schemeClr val="dk2"/>
                </a:solidFill>
              </a:defRPr>
            </a:lvl5pPr>
            <a:lvl6pPr lvl="5" algn="r">
              <a:buNone/>
              <a:defRPr sz="5200">
                <a:solidFill>
                  <a:schemeClr val="dk2"/>
                </a:solidFill>
              </a:defRPr>
            </a:lvl6pPr>
            <a:lvl7pPr lvl="6" algn="r">
              <a:buNone/>
              <a:defRPr sz="5200">
                <a:solidFill>
                  <a:schemeClr val="dk2"/>
                </a:solidFill>
              </a:defRPr>
            </a:lvl7pPr>
            <a:lvl8pPr lvl="7" algn="r">
              <a:buNone/>
              <a:defRPr sz="5200">
                <a:solidFill>
                  <a:schemeClr val="dk2"/>
                </a:solidFill>
              </a:defRPr>
            </a:lvl8pPr>
            <a:lvl9pPr lvl="8" algn="r">
              <a:buNone/>
              <a:defRPr sz="5200">
                <a:solidFill>
                  <a:schemeClr val="dk2"/>
                </a:solidFill>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3"/>
          <p:cNvPicPr preferRelativeResize="0"/>
          <p:nvPr/>
        </p:nvPicPr>
        <p:blipFill>
          <a:blip r:embed="rId3">
            <a:alphaModFix/>
          </a:blip>
          <a:stretch>
            <a:fillRect/>
          </a:stretch>
        </p:blipFill>
        <p:spPr>
          <a:xfrm>
            <a:off x="0" y="0"/>
            <a:ext cx="32400000" cy="6324600"/>
          </a:xfrm>
          <a:prstGeom prst="rect">
            <a:avLst/>
          </a:prstGeom>
          <a:noFill/>
          <a:ln>
            <a:noFill/>
          </a:ln>
        </p:spPr>
      </p:pic>
      <p:sp>
        <p:nvSpPr>
          <p:cNvPr id="55" name="Google Shape;55;p13"/>
          <p:cNvSpPr txBox="1"/>
          <p:nvPr/>
        </p:nvSpPr>
        <p:spPr>
          <a:xfrm>
            <a:off x="1411015" y="7062537"/>
            <a:ext cx="28913958" cy="1981200"/>
          </a:xfrm>
          <a:prstGeom prst="rect">
            <a:avLst/>
          </a:prstGeom>
          <a:noFill/>
          <a:ln>
            <a:noFill/>
          </a:ln>
        </p:spPr>
        <p:txBody>
          <a:bodyPr spcFirstLastPara="1" wrap="square" lIns="91425" tIns="91425" rIns="91425" bIns="91425" anchor="t" anchorCtr="0">
            <a:noAutofit/>
          </a:bodyPr>
          <a:lstStyle/>
          <a:p>
            <a:pPr algn="ctr"/>
            <a:r>
              <a:rPr lang="pt-PT" sz="6600" b="1" dirty="0"/>
              <a:t>COMPORTAMENTO AUTOLESIVO EM ADOLESCENTES: UM ESTUDO REFLEXIVO </a:t>
            </a:r>
            <a:endParaRPr lang="pt-BR" sz="6600" dirty="0"/>
          </a:p>
          <a:p>
            <a:pPr marL="0" lvl="0" indent="0" algn="ctr" rtl="0">
              <a:spcBef>
                <a:spcPts val="0"/>
              </a:spcBef>
              <a:spcAft>
                <a:spcPts val="0"/>
              </a:spcAft>
              <a:buNone/>
            </a:pPr>
            <a:endParaRPr sz="7000" b="1" dirty="0"/>
          </a:p>
        </p:txBody>
      </p:sp>
      <p:sp>
        <p:nvSpPr>
          <p:cNvPr id="56" name="Google Shape;56;p13"/>
          <p:cNvSpPr txBox="1"/>
          <p:nvPr/>
        </p:nvSpPr>
        <p:spPr>
          <a:xfrm>
            <a:off x="14427283" y="9575251"/>
            <a:ext cx="16703841" cy="3092133"/>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pt-BR" sz="5000" dirty="0" err="1"/>
              <a:t>Julyana</a:t>
            </a:r>
            <a:r>
              <a:rPr lang="pt-BR" sz="5000" dirty="0"/>
              <a:t> Martins Rodrigues – Hospital São Marcos </a:t>
            </a:r>
          </a:p>
          <a:p>
            <a:pPr marL="0" lvl="0" indent="0" algn="r" rtl="0">
              <a:spcBef>
                <a:spcPts val="0"/>
              </a:spcBef>
              <a:spcAft>
                <a:spcPts val="0"/>
              </a:spcAft>
              <a:buNone/>
            </a:pPr>
            <a:r>
              <a:rPr lang="pt-BR" sz="5000" dirty="0"/>
              <a:t>Priscila Martins Mendes – Universidade Federal do Piauí</a:t>
            </a:r>
            <a:endParaRPr sz="5000" dirty="0"/>
          </a:p>
        </p:txBody>
      </p:sp>
      <p:sp>
        <p:nvSpPr>
          <p:cNvPr id="57" name="Google Shape;57;p13"/>
          <p:cNvSpPr txBox="1"/>
          <p:nvPr/>
        </p:nvSpPr>
        <p:spPr>
          <a:xfrm>
            <a:off x="1110319" y="13506718"/>
            <a:ext cx="29796280" cy="29693920"/>
          </a:xfrm>
          <a:prstGeom prst="rect">
            <a:avLst/>
          </a:prstGeom>
          <a:noFill/>
          <a:ln>
            <a:noFill/>
          </a:ln>
        </p:spPr>
        <p:txBody>
          <a:bodyPr spcFirstLastPara="1" wrap="square" lIns="91425" tIns="91425" rIns="91425" bIns="91425" anchor="t" anchorCtr="0">
            <a:noAutofit/>
          </a:bodyPr>
          <a:lstStyle/>
          <a:p>
            <a:pPr marL="0" lvl="0" indent="0" algn="just" rtl="0">
              <a:lnSpc>
                <a:spcPct val="115000"/>
              </a:lnSpc>
              <a:spcBef>
                <a:spcPts val="1200"/>
              </a:spcBef>
              <a:spcAft>
                <a:spcPts val="0"/>
              </a:spcAft>
              <a:buClr>
                <a:schemeClr val="dk1"/>
              </a:buClr>
              <a:buSzPts val="1100"/>
              <a:buFont typeface="Arial"/>
              <a:buNone/>
            </a:pPr>
            <a:endParaRPr sz="6000" b="1" dirty="0">
              <a:solidFill>
                <a:schemeClr val="dk1"/>
              </a:solidFill>
              <a:highlight>
                <a:srgbClr val="FFFFFF"/>
              </a:highlight>
              <a:latin typeface="Times New Roman"/>
              <a:ea typeface="Times New Roman"/>
              <a:cs typeface="Times New Roman"/>
              <a:sym typeface="Times New Roman"/>
            </a:endParaRPr>
          </a:p>
        </p:txBody>
      </p:sp>
      <p:sp>
        <p:nvSpPr>
          <p:cNvPr id="6" name="CaixaDeTexto 9"/>
          <p:cNvSpPr txBox="1"/>
          <p:nvPr/>
        </p:nvSpPr>
        <p:spPr>
          <a:xfrm>
            <a:off x="1061824" y="13521957"/>
            <a:ext cx="13676477"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defPPr>
              <a:defRPr lang="en-US"/>
            </a:defPPr>
            <a:lvl1pPr marL="0" algn="l" defTabSz="1814398" rtl="0" eaLnBrk="1" latinLnBrk="0" hangingPunct="1">
              <a:defRPr sz="7143" kern="1200">
                <a:solidFill>
                  <a:schemeClr val="dk1"/>
                </a:solidFill>
                <a:latin typeface="+mn-lt"/>
                <a:ea typeface="+mn-ea"/>
                <a:cs typeface="+mn-cs"/>
              </a:defRPr>
            </a:lvl1pPr>
            <a:lvl2pPr marL="1814398" algn="l" defTabSz="1814398" rtl="0" eaLnBrk="1" latinLnBrk="0" hangingPunct="1">
              <a:defRPr sz="7143" kern="1200">
                <a:solidFill>
                  <a:schemeClr val="dk1"/>
                </a:solidFill>
                <a:latin typeface="+mn-lt"/>
                <a:ea typeface="+mn-ea"/>
                <a:cs typeface="+mn-cs"/>
              </a:defRPr>
            </a:lvl2pPr>
            <a:lvl3pPr marL="3628796" algn="l" defTabSz="1814398" rtl="0" eaLnBrk="1" latinLnBrk="0" hangingPunct="1">
              <a:defRPr sz="7143" kern="1200">
                <a:solidFill>
                  <a:schemeClr val="dk1"/>
                </a:solidFill>
                <a:latin typeface="+mn-lt"/>
                <a:ea typeface="+mn-ea"/>
                <a:cs typeface="+mn-cs"/>
              </a:defRPr>
            </a:lvl3pPr>
            <a:lvl4pPr marL="5443195" algn="l" defTabSz="1814398" rtl="0" eaLnBrk="1" latinLnBrk="0" hangingPunct="1">
              <a:defRPr sz="7143" kern="1200">
                <a:solidFill>
                  <a:schemeClr val="dk1"/>
                </a:solidFill>
                <a:latin typeface="+mn-lt"/>
                <a:ea typeface="+mn-ea"/>
                <a:cs typeface="+mn-cs"/>
              </a:defRPr>
            </a:lvl4pPr>
            <a:lvl5pPr marL="7257593" algn="l" defTabSz="1814398" rtl="0" eaLnBrk="1" latinLnBrk="0" hangingPunct="1">
              <a:defRPr sz="7143" kern="1200">
                <a:solidFill>
                  <a:schemeClr val="dk1"/>
                </a:solidFill>
                <a:latin typeface="+mn-lt"/>
                <a:ea typeface="+mn-ea"/>
                <a:cs typeface="+mn-cs"/>
              </a:defRPr>
            </a:lvl5pPr>
            <a:lvl6pPr marL="9071991" algn="l" defTabSz="1814398" rtl="0" eaLnBrk="1" latinLnBrk="0" hangingPunct="1">
              <a:defRPr sz="7143" kern="1200">
                <a:solidFill>
                  <a:schemeClr val="dk1"/>
                </a:solidFill>
                <a:latin typeface="+mn-lt"/>
                <a:ea typeface="+mn-ea"/>
                <a:cs typeface="+mn-cs"/>
              </a:defRPr>
            </a:lvl6pPr>
            <a:lvl7pPr marL="10886389" algn="l" defTabSz="1814398" rtl="0" eaLnBrk="1" latinLnBrk="0" hangingPunct="1">
              <a:defRPr sz="7143" kern="1200">
                <a:solidFill>
                  <a:schemeClr val="dk1"/>
                </a:solidFill>
                <a:latin typeface="+mn-lt"/>
                <a:ea typeface="+mn-ea"/>
                <a:cs typeface="+mn-cs"/>
              </a:defRPr>
            </a:lvl7pPr>
            <a:lvl8pPr marL="12700787" algn="l" defTabSz="1814398" rtl="0" eaLnBrk="1" latinLnBrk="0" hangingPunct="1">
              <a:defRPr sz="7143" kern="1200">
                <a:solidFill>
                  <a:schemeClr val="dk1"/>
                </a:solidFill>
                <a:latin typeface="+mn-lt"/>
                <a:ea typeface="+mn-ea"/>
                <a:cs typeface="+mn-cs"/>
              </a:defRPr>
            </a:lvl8pPr>
            <a:lvl9pPr marL="14515186" algn="l" defTabSz="1814398" rtl="0" eaLnBrk="1" latinLnBrk="0" hangingPunct="1">
              <a:defRPr sz="7143" kern="1200">
                <a:solidFill>
                  <a:schemeClr val="dk1"/>
                </a:solidFill>
                <a:latin typeface="+mn-lt"/>
                <a:ea typeface="+mn-ea"/>
                <a:cs typeface="+mn-cs"/>
              </a:defRPr>
            </a:lvl9pPr>
          </a:lstStyle>
          <a:p>
            <a:pPr algn="ctr"/>
            <a:r>
              <a:rPr lang="pt-BR" sz="8000" b="1" dirty="0">
                <a:ln w="0"/>
                <a:solidFill>
                  <a:schemeClr val="tx1"/>
                </a:solidFill>
                <a:effectLst>
                  <a:outerShdw blurRad="38100" dist="19050" dir="2700000" algn="tl" rotWithShape="0">
                    <a:schemeClr val="dk1">
                      <a:alpha val="40000"/>
                    </a:schemeClr>
                  </a:outerShdw>
                </a:effectLst>
                <a:latin typeface="Times New Roman" pitchFamily="18" charset="0"/>
                <a:cs typeface="Times New Roman" panose="02020603050405020304" pitchFamily="18" charset="0"/>
              </a:rPr>
              <a:t>Introdução</a:t>
            </a:r>
          </a:p>
        </p:txBody>
      </p:sp>
      <p:sp>
        <p:nvSpPr>
          <p:cNvPr id="7" name="CaixaDeTexto 10"/>
          <p:cNvSpPr txBox="1"/>
          <p:nvPr/>
        </p:nvSpPr>
        <p:spPr>
          <a:xfrm>
            <a:off x="994765" y="15555843"/>
            <a:ext cx="13676476" cy="3785652"/>
          </a:xfrm>
          <a:prstGeom prst="rect">
            <a:avLst/>
          </a:prstGeom>
          <a:noFill/>
        </p:spPr>
        <p:txBody>
          <a:bodyPr wrap="square" rtlCol="0">
            <a:spAutoFit/>
          </a:bodyPr>
          <a:lstStyle>
            <a:defPPr>
              <a:defRPr lang="en-US"/>
            </a:defPPr>
            <a:lvl1pPr marL="0" algn="l" defTabSz="1814398" rtl="0" eaLnBrk="1" latinLnBrk="0" hangingPunct="1">
              <a:defRPr sz="7143" kern="1200">
                <a:solidFill>
                  <a:schemeClr val="tx1"/>
                </a:solidFill>
                <a:latin typeface="+mn-lt"/>
                <a:ea typeface="+mn-ea"/>
                <a:cs typeface="+mn-cs"/>
              </a:defRPr>
            </a:lvl1pPr>
            <a:lvl2pPr marL="1814398" algn="l" defTabSz="1814398" rtl="0" eaLnBrk="1" latinLnBrk="0" hangingPunct="1">
              <a:defRPr sz="7143" kern="1200">
                <a:solidFill>
                  <a:schemeClr val="tx1"/>
                </a:solidFill>
                <a:latin typeface="+mn-lt"/>
                <a:ea typeface="+mn-ea"/>
                <a:cs typeface="+mn-cs"/>
              </a:defRPr>
            </a:lvl2pPr>
            <a:lvl3pPr marL="3628796" algn="l" defTabSz="1814398" rtl="0" eaLnBrk="1" latinLnBrk="0" hangingPunct="1">
              <a:defRPr sz="7143" kern="1200">
                <a:solidFill>
                  <a:schemeClr val="tx1"/>
                </a:solidFill>
                <a:latin typeface="+mn-lt"/>
                <a:ea typeface="+mn-ea"/>
                <a:cs typeface="+mn-cs"/>
              </a:defRPr>
            </a:lvl3pPr>
            <a:lvl4pPr marL="5443195" algn="l" defTabSz="1814398" rtl="0" eaLnBrk="1" latinLnBrk="0" hangingPunct="1">
              <a:defRPr sz="7143" kern="1200">
                <a:solidFill>
                  <a:schemeClr val="tx1"/>
                </a:solidFill>
                <a:latin typeface="+mn-lt"/>
                <a:ea typeface="+mn-ea"/>
                <a:cs typeface="+mn-cs"/>
              </a:defRPr>
            </a:lvl4pPr>
            <a:lvl5pPr marL="7257593" algn="l" defTabSz="1814398" rtl="0" eaLnBrk="1" latinLnBrk="0" hangingPunct="1">
              <a:defRPr sz="7143" kern="1200">
                <a:solidFill>
                  <a:schemeClr val="tx1"/>
                </a:solidFill>
                <a:latin typeface="+mn-lt"/>
                <a:ea typeface="+mn-ea"/>
                <a:cs typeface="+mn-cs"/>
              </a:defRPr>
            </a:lvl5pPr>
            <a:lvl6pPr marL="9071991" algn="l" defTabSz="1814398" rtl="0" eaLnBrk="1" latinLnBrk="0" hangingPunct="1">
              <a:defRPr sz="7143" kern="1200">
                <a:solidFill>
                  <a:schemeClr val="tx1"/>
                </a:solidFill>
                <a:latin typeface="+mn-lt"/>
                <a:ea typeface="+mn-ea"/>
                <a:cs typeface="+mn-cs"/>
              </a:defRPr>
            </a:lvl6pPr>
            <a:lvl7pPr marL="10886389" algn="l" defTabSz="1814398" rtl="0" eaLnBrk="1" latinLnBrk="0" hangingPunct="1">
              <a:defRPr sz="7143" kern="1200">
                <a:solidFill>
                  <a:schemeClr val="tx1"/>
                </a:solidFill>
                <a:latin typeface="+mn-lt"/>
                <a:ea typeface="+mn-ea"/>
                <a:cs typeface="+mn-cs"/>
              </a:defRPr>
            </a:lvl7pPr>
            <a:lvl8pPr marL="12700787" algn="l" defTabSz="1814398" rtl="0" eaLnBrk="1" latinLnBrk="0" hangingPunct="1">
              <a:defRPr sz="7143" kern="1200">
                <a:solidFill>
                  <a:schemeClr val="tx1"/>
                </a:solidFill>
                <a:latin typeface="+mn-lt"/>
                <a:ea typeface="+mn-ea"/>
                <a:cs typeface="+mn-cs"/>
              </a:defRPr>
            </a:lvl8pPr>
            <a:lvl9pPr marL="14515186" algn="l" defTabSz="1814398" rtl="0" eaLnBrk="1" latinLnBrk="0" hangingPunct="1">
              <a:defRPr sz="7143" kern="1200">
                <a:solidFill>
                  <a:schemeClr val="tx1"/>
                </a:solidFill>
                <a:latin typeface="+mn-lt"/>
                <a:ea typeface="+mn-ea"/>
                <a:cs typeface="+mn-cs"/>
              </a:defRPr>
            </a:lvl9pPr>
          </a:lstStyle>
          <a:p>
            <a:pPr indent="817563" algn="just"/>
            <a:r>
              <a:rPr lang="pt-PT" sz="4000" dirty="0">
                <a:latin typeface="Times New Roman" panose="02020603050405020304" pitchFamily="18" charset="0"/>
                <a:cs typeface="Times New Roman" panose="02020603050405020304" pitchFamily="18" charset="0"/>
              </a:rPr>
              <a:t>A autolesão está se tornando um problema de saúde pública que cresce em escala mundial e tornou-se um desafio para os profissionais da saúde. Definida como comportamentos agressivos ao próprio corpo, as formas mais frequentes dessa ação é cortar a própria pele em diferentes lugares, tais como os pulsos, as pernas ou a planta dos pés (DA FONSECA, et al. 2018).</a:t>
            </a:r>
            <a:endParaRPr lang="pt-BR" sz="4000" dirty="0">
              <a:latin typeface="Times New Roman" panose="02020603050405020304" pitchFamily="18" charset="0"/>
              <a:cs typeface="Times New Roman" pitchFamily="18" charset="0"/>
            </a:endParaRPr>
          </a:p>
        </p:txBody>
      </p:sp>
      <p:sp>
        <p:nvSpPr>
          <p:cNvPr id="8" name="CaixaDeTexto 7"/>
          <p:cNvSpPr txBox="1"/>
          <p:nvPr/>
        </p:nvSpPr>
        <p:spPr>
          <a:xfrm>
            <a:off x="16648495" y="13410466"/>
            <a:ext cx="13676478"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8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Objetivo</a:t>
            </a:r>
          </a:p>
        </p:txBody>
      </p:sp>
      <p:sp>
        <p:nvSpPr>
          <p:cNvPr id="9" name="CaixaDeTexto 8"/>
          <p:cNvSpPr txBox="1"/>
          <p:nvPr/>
        </p:nvSpPr>
        <p:spPr>
          <a:xfrm>
            <a:off x="16840200" y="15584299"/>
            <a:ext cx="13676478" cy="707886"/>
          </a:xfrm>
          <a:prstGeom prst="rect">
            <a:avLst/>
          </a:prstGeom>
          <a:noFill/>
        </p:spPr>
        <p:txBody>
          <a:bodyPr wrap="square" rtlCol="0">
            <a:spAutoFit/>
          </a:bodyPr>
          <a:lstStyle/>
          <a:p>
            <a:pPr algn="just"/>
            <a:r>
              <a:rPr lang="pt-PT" sz="4000" dirty="0">
                <a:latin typeface="Times New Roman" panose="02020603050405020304" pitchFamily="18" charset="0"/>
                <a:cs typeface="Times New Roman" panose="02020603050405020304" pitchFamily="18" charset="0"/>
              </a:rPr>
              <a:t>Discutir sobre o comportamento autolesivo entre adolescentes.</a:t>
            </a:r>
            <a:endParaRPr lang="pt-BR" sz="4000" dirty="0">
              <a:latin typeface="Times New Roman" panose="02020603050405020304" pitchFamily="18" charset="0"/>
              <a:cs typeface="Times New Roman" pitchFamily="18" charset="0"/>
            </a:endParaRPr>
          </a:p>
        </p:txBody>
      </p:sp>
      <p:sp>
        <p:nvSpPr>
          <p:cNvPr id="10" name="CaixaDeTexto 9"/>
          <p:cNvSpPr txBox="1"/>
          <p:nvPr/>
        </p:nvSpPr>
        <p:spPr>
          <a:xfrm>
            <a:off x="1110319" y="20035837"/>
            <a:ext cx="29214654"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8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Metodologia</a:t>
            </a:r>
          </a:p>
        </p:txBody>
      </p:sp>
      <p:sp>
        <p:nvSpPr>
          <p:cNvPr id="11" name="Retângulo 10"/>
          <p:cNvSpPr/>
          <p:nvPr/>
        </p:nvSpPr>
        <p:spPr>
          <a:xfrm>
            <a:off x="1061825" y="22042753"/>
            <a:ext cx="29263148" cy="1938992"/>
          </a:xfrm>
          <a:prstGeom prst="rect">
            <a:avLst/>
          </a:prstGeom>
        </p:spPr>
        <p:txBody>
          <a:bodyPr wrap="square">
            <a:spAutoFit/>
          </a:bodyPr>
          <a:lstStyle/>
          <a:p>
            <a:pPr indent="817563" algn="just"/>
            <a:r>
              <a:rPr lang="pt-PT" sz="4000" dirty="0">
                <a:latin typeface="Times New Roman" panose="02020603050405020304" pitchFamily="18" charset="0"/>
                <a:cs typeface="Times New Roman" panose="02020603050405020304" pitchFamily="18" charset="0"/>
              </a:rPr>
              <a:t>Estudo Reflexivo sobre a temática de comportamento autolesivo entre adolescentes. Na construção desse trabalho, foi realizado inicialmente um levantamento da literatura acerca do tema, o que possibilitou uma análise constextualizada, além da percepção das autoras a repeito do assunto abordado.</a:t>
            </a:r>
            <a:endParaRPr lang="pt-BR" sz="4000" dirty="0">
              <a:latin typeface="Times New Roman" panose="02020603050405020304" pitchFamily="18" charset="0"/>
              <a:cs typeface="Times New Roman" pitchFamily="18" charset="0"/>
            </a:endParaRPr>
          </a:p>
        </p:txBody>
      </p:sp>
      <p:sp>
        <p:nvSpPr>
          <p:cNvPr id="12" name="CaixaDeTexto 11"/>
          <p:cNvSpPr txBox="1"/>
          <p:nvPr/>
        </p:nvSpPr>
        <p:spPr>
          <a:xfrm>
            <a:off x="1110319" y="24334315"/>
            <a:ext cx="13868509"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8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Resultados e Discussão</a:t>
            </a:r>
          </a:p>
        </p:txBody>
      </p:sp>
      <p:sp>
        <p:nvSpPr>
          <p:cNvPr id="13" name="CaixaDeTexto 12"/>
          <p:cNvSpPr txBox="1"/>
          <p:nvPr/>
        </p:nvSpPr>
        <p:spPr>
          <a:xfrm>
            <a:off x="994765" y="26418790"/>
            <a:ext cx="13810594" cy="9941183"/>
          </a:xfrm>
          <a:prstGeom prst="rect">
            <a:avLst/>
          </a:prstGeom>
          <a:noFill/>
        </p:spPr>
        <p:txBody>
          <a:bodyPr wrap="square" rtlCol="0">
            <a:spAutoFit/>
          </a:bodyPr>
          <a:lstStyle/>
          <a:p>
            <a:pPr indent="817563" algn="just"/>
            <a:r>
              <a:rPr lang="pt-PT" sz="4000" dirty="0">
                <a:latin typeface="Times New Roman" panose="02020603050405020304" pitchFamily="18" charset="0"/>
                <a:cs typeface="Times New Roman" panose="02020603050405020304" pitchFamily="18" charset="0"/>
              </a:rPr>
              <a:t>O comportamento</a:t>
            </a:r>
            <a:r>
              <a:rPr lang="pt-PT" sz="4000" b="1" dirty="0">
                <a:latin typeface="Times New Roman" panose="02020603050405020304" pitchFamily="18" charset="0"/>
                <a:cs typeface="Times New Roman" panose="02020603050405020304" pitchFamily="18" charset="0"/>
              </a:rPr>
              <a:t> </a:t>
            </a:r>
            <a:r>
              <a:rPr lang="pt-PT" sz="4000" dirty="0">
                <a:latin typeface="Times New Roman" panose="02020603050405020304" pitchFamily="18" charset="0"/>
                <a:cs typeface="Times New Roman" panose="02020603050405020304" pitchFamily="18" charset="0"/>
              </a:rPr>
              <a:t>autolesivo acontece em ambos os sexos, porém é mais frequente no sexo feminino. Uma das principais causas para que esses números estejam se manifestando se dá pelo repertório de enfrentamento dos adolescentes serem escassos. Os indivíduos têm poucos recursos para lidar com situações que demandam intensa carga emocional, e com o passar do tempo, vão correlacionando o corte ou outras formas de autolesão, com o alívio, por isso realizam cada vez mais essa atitude </a:t>
            </a:r>
            <a:r>
              <a:rPr lang="pt-BR" sz="4000" dirty="0">
                <a:latin typeface="Times New Roman" panose="02020603050405020304" pitchFamily="18" charset="0"/>
                <a:cs typeface="Times New Roman" panose="02020603050405020304" pitchFamily="18" charset="0"/>
              </a:rPr>
              <a:t>(DEANGELIS, 2015).</a:t>
            </a:r>
          </a:p>
          <a:p>
            <a:pPr indent="817563" algn="just"/>
            <a:r>
              <a:rPr lang="pt-PT" sz="4000" dirty="0">
                <a:latin typeface="Times New Roman" panose="02020603050405020304" pitchFamily="18" charset="0"/>
                <a:cs typeface="Times New Roman" panose="02020603050405020304" pitchFamily="18" charset="0"/>
              </a:rPr>
              <a:t>Observou-se que algumas características desses jovens que praticam a autolesão são: baixa autoestima, pequena (ou nenhuma) esperança em si e impulsividade</a:t>
            </a:r>
            <a:r>
              <a:rPr lang="pt-BR" sz="4000" dirty="0">
                <a:latin typeface="Times New Roman" panose="02020603050405020304" pitchFamily="18" charset="0"/>
                <a:cs typeface="Times New Roman" panose="02020603050405020304" pitchFamily="18" charset="0"/>
              </a:rPr>
              <a:t> (BERNARDES, 2015)</a:t>
            </a:r>
            <a:r>
              <a:rPr lang="pt-PT" sz="4000" dirty="0">
                <a:latin typeface="Times New Roman" panose="02020603050405020304" pitchFamily="18" charset="0"/>
                <a:cs typeface="Times New Roman" panose="02020603050405020304" pitchFamily="18" charset="0"/>
              </a:rPr>
              <a:t>.</a:t>
            </a:r>
          </a:p>
          <a:p>
            <a:pPr indent="817563" algn="just"/>
            <a:r>
              <a:rPr lang="pt-PT" sz="4000" dirty="0">
                <a:latin typeface="Times New Roman" panose="02020603050405020304" pitchFamily="18" charset="0"/>
                <a:cs typeface="Times New Roman" panose="02020603050405020304" pitchFamily="18" charset="0"/>
              </a:rPr>
              <a:t>Dentre os fatores mais comuns relatados são: ansiedade, busca por uma identidade sexual, abuso de substâncias, como o álcool e outras drogas, acontecimentos pós-traumáticos (</a:t>
            </a:r>
            <a:r>
              <a:rPr lang="pt-BR" sz="4000" dirty="0">
                <a:latin typeface="Times New Roman" panose="02020603050405020304" pitchFamily="18" charset="0"/>
                <a:cs typeface="Times New Roman" panose="02020603050405020304" pitchFamily="18" charset="0"/>
              </a:rPr>
              <a:t>WHITLOCK, RODHAM, 2013).</a:t>
            </a:r>
          </a:p>
        </p:txBody>
      </p:sp>
      <p:sp>
        <p:nvSpPr>
          <p:cNvPr id="15" name="CaixaDeTexto 14"/>
          <p:cNvSpPr txBox="1"/>
          <p:nvPr/>
        </p:nvSpPr>
        <p:spPr>
          <a:xfrm>
            <a:off x="16288515" y="26443325"/>
            <a:ext cx="13842125" cy="3785652"/>
          </a:xfrm>
          <a:prstGeom prst="rect">
            <a:avLst/>
          </a:prstGeom>
          <a:noFill/>
        </p:spPr>
        <p:txBody>
          <a:bodyPr wrap="square" rtlCol="0">
            <a:spAutoFit/>
          </a:bodyPr>
          <a:lstStyle/>
          <a:p>
            <a:pPr indent="914400" algn="just"/>
            <a:r>
              <a:rPr lang="en-US" sz="4000" dirty="0" err="1">
                <a:latin typeface="Times New Roman" panose="02020603050405020304" pitchFamily="18" charset="0"/>
                <a:cs typeface="Times New Roman" panose="02020603050405020304" pitchFamily="18" charset="0"/>
              </a:rPr>
              <a:t>Diante</a:t>
            </a:r>
            <a:r>
              <a:rPr lang="en-US" sz="4000" dirty="0">
                <a:latin typeface="Times New Roman" panose="02020603050405020304" pitchFamily="18" charset="0"/>
                <a:cs typeface="Times New Roman" panose="02020603050405020304" pitchFamily="18" charset="0"/>
              </a:rPr>
              <a:t> da </a:t>
            </a:r>
            <a:r>
              <a:rPr lang="en-US" sz="4000" dirty="0" err="1">
                <a:latin typeface="Times New Roman" panose="02020603050405020304" pitchFamily="18" charset="0"/>
                <a:cs typeface="Times New Roman" panose="02020603050405020304" pitchFamily="18" charset="0"/>
              </a:rPr>
              <a:t>complexidade</a:t>
            </a:r>
            <a:r>
              <a:rPr lang="en-US" sz="4000" dirty="0">
                <a:latin typeface="Times New Roman" panose="02020603050405020304" pitchFamily="18" charset="0"/>
                <a:cs typeface="Times New Roman" panose="02020603050405020304" pitchFamily="18" charset="0"/>
              </a:rPr>
              <a:t> do </a:t>
            </a:r>
            <a:r>
              <a:rPr lang="en-US" sz="4000" dirty="0" err="1">
                <a:latin typeface="Times New Roman" panose="02020603050405020304" pitchFamily="18" charset="0"/>
                <a:cs typeface="Times New Roman" panose="02020603050405020304" pitchFamily="18" charset="0"/>
              </a:rPr>
              <a:t>fenômeno</a:t>
            </a:r>
            <a:r>
              <a:rPr lang="en-US" sz="4000" dirty="0">
                <a:latin typeface="Times New Roman" panose="02020603050405020304" pitchFamily="18" charset="0"/>
                <a:cs typeface="Times New Roman" panose="02020603050405020304" pitchFamily="18" charset="0"/>
              </a:rPr>
              <a:t>, a </a:t>
            </a:r>
            <a:r>
              <a:rPr lang="en-US" sz="4000" dirty="0" err="1">
                <a:latin typeface="Times New Roman" panose="02020603050405020304" pitchFamily="18" charset="0"/>
                <a:cs typeface="Times New Roman" panose="02020603050405020304" pitchFamily="18" charset="0"/>
              </a:rPr>
              <a:t>prevenção</a:t>
            </a:r>
            <a:r>
              <a:rPr lang="en-US" sz="4000" dirty="0">
                <a:latin typeface="Times New Roman" panose="02020603050405020304" pitchFamily="18" charset="0"/>
                <a:cs typeface="Times New Roman" panose="02020603050405020304" pitchFamily="18" charset="0"/>
              </a:rPr>
              <a:t> do </a:t>
            </a:r>
            <a:r>
              <a:rPr lang="en-US" sz="4000" dirty="0" err="1">
                <a:latin typeface="Times New Roman" panose="02020603050405020304" pitchFamily="18" charset="0"/>
                <a:cs typeface="Times New Roman" panose="02020603050405020304" pitchFamily="18" charset="0"/>
              </a:rPr>
              <a:t>comportamento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autolesivo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precisa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ser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feita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uma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abordagem</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multiprofissional</a:t>
            </a:r>
            <a:r>
              <a:rPr lang="en-US" sz="4000" dirty="0">
                <a:latin typeface="Times New Roman" panose="02020603050405020304" pitchFamily="18" charset="0"/>
                <a:cs typeface="Times New Roman" panose="02020603050405020304" pitchFamily="18" charset="0"/>
              </a:rPr>
              <a:t> e com </a:t>
            </a:r>
            <a:r>
              <a:rPr lang="en-US" sz="4000" dirty="0" err="1">
                <a:latin typeface="Times New Roman" panose="02020603050405020304" pitchFamily="18" charset="0"/>
                <a:cs typeface="Times New Roman" panose="02020603050405020304" pitchFamily="18" charset="0"/>
              </a:rPr>
              <a:t>ajuda</a:t>
            </a:r>
            <a:r>
              <a:rPr lang="en-US" sz="4000" dirty="0">
                <a:latin typeface="Times New Roman" panose="02020603050405020304" pitchFamily="18" charset="0"/>
                <a:cs typeface="Times New Roman" panose="02020603050405020304" pitchFamily="18" charset="0"/>
              </a:rPr>
              <a:t> da </a:t>
            </a:r>
            <a:r>
              <a:rPr lang="en-US" sz="4000" dirty="0" err="1">
                <a:latin typeface="Times New Roman" panose="02020603050405020304" pitchFamily="18" charset="0"/>
                <a:cs typeface="Times New Roman" panose="02020603050405020304" pitchFamily="18" charset="0"/>
              </a:rPr>
              <a:t>escola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comunidade</a:t>
            </a:r>
            <a:r>
              <a:rPr lang="en-US" sz="4000" dirty="0">
                <a:latin typeface="Times New Roman" panose="02020603050405020304" pitchFamily="18" charset="0"/>
                <a:cs typeface="Times New Roman" panose="02020603050405020304" pitchFamily="18" charset="0"/>
              </a:rPr>
              <a:t> e </a:t>
            </a:r>
            <a:r>
              <a:rPr lang="en-US" sz="4000" dirty="0" err="1">
                <a:latin typeface="Times New Roman" panose="02020603050405020304" pitchFamily="18" charset="0"/>
                <a:cs typeface="Times New Roman" panose="02020603050405020304" pitchFamily="18" charset="0"/>
              </a:rPr>
              <a:t>principalmente</a:t>
            </a:r>
            <a:r>
              <a:rPr lang="en-US" sz="4000" dirty="0">
                <a:latin typeface="Times New Roman" panose="02020603050405020304" pitchFamily="18" charset="0"/>
                <a:cs typeface="Times New Roman" panose="02020603050405020304" pitchFamily="18" charset="0"/>
              </a:rPr>
              <a:t> da </a:t>
            </a:r>
            <a:r>
              <a:rPr lang="en-US" sz="4000" dirty="0" err="1">
                <a:latin typeface="Times New Roman" panose="02020603050405020304" pitchFamily="18" charset="0"/>
                <a:cs typeface="Times New Roman" panose="02020603050405020304" pitchFamily="18" charset="0"/>
              </a:rPr>
              <a:t>família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Cabe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ainda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salientar</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que</a:t>
            </a:r>
            <a:r>
              <a:rPr lang="en-US" sz="4000" dirty="0">
                <a:latin typeface="Times New Roman" panose="02020603050405020304" pitchFamily="18" charset="0"/>
                <a:cs typeface="Times New Roman" panose="02020603050405020304" pitchFamily="18" charset="0"/>
              </a:rPr>
              <a:t> se </a:t>
            </a:r>
            <a:r>
              <a:rPr lang="en-US" sz="4000" dirty="0" err="1">
                <a:latin typeface="Times New Roman" panose="02020603050405020304" pitchFamily="18" charset="0"/>
                <a:cs typeface="Times New Roman" panose="02020603050405020304" pitchFamily="18" charset="0"/>
              </a:rPr>
              <a:t>faz</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necessário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novos</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estudos</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sobre</a:t>
            </a:r>
            <a:r>
              <a:rPr lang="en-US" sz="4000" dirty="0">
                <a:latin typeface="Times New Roman" panose="02020603050405020304" pitchFamily="18" charset="0"/>
                <a:cs typeface="Times New Roman" panose="02020603050405020304" pitchFamily="18" charset="0"/>
              </a:rPr>
              <a:t> a </a:t>
            </a:r>
            <a:r>
              <a:rPr lang="en-US" sz="4000" dirty="0" err="1">
                <a:latin typeface="Times New Roman" panose="02020603050405020304" pitchFamily="18" charset="0"/>
                <a:cs typeface="Times New Roman" panose="02020603050405020304" pitchFamily="18" charset="0"/>
              </a:rPr>
              <a:t>temática</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devido</a:t>
            </a:r>
            <a:r>
              <a:rPr lang="en-US" sz="4000" dirty="0">
                <a:latin typeface="Times New Roman" panose="02020603050405020304" pitchFamily="18" charset="0"/>
                <a:cs typeface="Times New Roman" panose="02020603050405020304" pitchFamily="18" charset="0"/>
              </a:rPr>
              <a:t> a </a:t>
            </a:r>
            <a:r>
              <a:rPr lang="en-US" sz="4000" dirty="0" err="1">
                <a:latin typeface="Times New Roman" panose="02020603050405020304" pitchFamily="18" charset="0"/>
                <a:cs typeface="Times New Roman" panose="02020603050405020304" pitchFamily="18" charset="0"/>
              </a:rPr>
              <a:t>limitação</a:t>
            </a:r>
            <a:r>
              <a:rPr lang="en-US" sz="4000" dirty="0">
                <a:latin typeface="Times New Roman" panose="02020603050405020304" pitchFamily="18" charset="0"/>
                <a:cs typeface="Times New Roman" panose="02020603050405020304" pitchFamily="18" charset="0"/>
              </a:rPr>
              <a:t> de </a:t>
            </a:r>
            <a:r>
              <a:rPr lang="en-US" sz="4000" dirty="0" err="1">
                <a:latin typeface="Times New Roman" panose="02020603050405020304" pitchFamily="18" charset="0"/>
                <a:cs typeface="Times New Roman" panose="02020603050405020304" pitchFamily="18" charset="0"/>
              </a:rPr>
              <a:t>artigos</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referente</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ao</a:t>
            </a:r>
            <a:r>
              <a:rPr lang="en-US" sz="4000" dirty="0">
                <a:latin typeface="Times New Roman" panose="02020603050405020304" pitchFamily="18" charset="0"/>
                <a:cs typeface="Times New Roman" panose="02020603050405020304" pitchFamily="18" charset="0"/>
              </a:rPr>
              <a:t> </a:t>
            </a:r>
            <a:r>
              <a:rPr lang="en-US" sz="4000" dirty="0" err="1">
                <a:latin typeface="Times New Roman" panose="02020603050405020304" pitchFamily="18" charset="0"/>
                <a:cs typeface="Times New Roman" panose="02020603050405020304" pitchFamily="18" charset="0"/>
              </a:rPr>
              <a:t>tema</a:t>
            </a:r>
            <a:r>
              <a:rPr lang="en-US" sz="4000" dirty="0">
                <a:latin typeface="Times New Roman" panose="02020603050405020304" pitchFamily="18" charset="0"/>
                <a:cs typeface="Times New Roman" panose="02020603050405020304" pitchFamily="18" charset="0"/>
              </a:rPr>
              <a:t>. </a:t>
            </a:r>
            <a:endParaRPr lang="pt-BR" sz="4000" dirty="0">
              <a:latin typeface="Times New Roman" panose="02020603050405020304" pitchFamily="18" charset="0"/>
              <a:cs typeface="Times New Roman" pitchFamily="18" charset="0"/>
            </a:endParaRPr>
          </a:p>
        </p:txBody>
      </p:sp>
      <p:sp>
        <p:nvSpPr>
          <p:cNvPr id="16" name="CaixaDeTexto 15"/>
          <p:cNvSpPr txBox="1"/>
          <p:nvPr/>
        </p:nvSpPr>
        <p:spPr>
          <a:xfrm>
            <a:off x="16203174" y="24332417"/>
            <a:ext cx="14012808" cy="1323439"/>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8000" b="1" dirty="0">
                <a:ln w="0"/>
                <a:solidFill>
                  <a:schemeClr val="tx1"/>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Conclusão</a:t>
            </a:r>
          </a:p>
        </p:txBody>
      </p:sp>
      <p:sp>
        <p:nvSpPr>
          <p:cNvPr id="18" name="CaixaDeTexto 17"/>
          <p:cNvSpPr txBox="1"/>
          <p:nvPr/>
        </p:nvSpPr>
        <p:spPr>
          <a:xfrm>
            <a:off x="1253360" y="37052580"/>
            <a:ext cx="29071613" cy="830997"/>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pt-BR" sz="48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Referências</a:t>
            </a:r>
          </a:p>
        </p:txBody>
      </p:sp>
      <p:sp>
        <p:nvSpPr>
          <p:cNvPr id="19" name="CaixaDeTexto 18"/>
          <p:cNvSpPr txBox="1"/>
          <p:nvPr/>
        </p:nvSpPr>
        <p:spPr>
          <a:xfrm>
            <a:off x="1253360" y="38486449"/>
            <a:ext cx="28913958" cy="3108543"/>
          </a:xfrm>
          <a:prstGeom prst="rect">
            <a:avLst/>
          </a:prstGeom>
          <a:noFill/>
        </p:spPr>
        <p:txBody>
          <a:bodyPr wrap="square" rtlCol="0">
            <a:spAutoFit/>
          </a:bodyPr>
          <a:lstStyle/>
          <a:p>
            <a:r>
              <a:rPr lang="pt-BR" sz="2800" dirty="0"/>
              <a:t>BERNARDES, S. M. </a:t>
            </a:r>
            <a:r>
              <a:rPr lang="pt-BR" sz="2800" b="1" dirty="0"/>
              <a:t>Tornar-se (in)visível: um estudo na rede de atenção psicossocial de  adolescentes que se automutilam</a:t>
            </a:r>
            <a:r>
              <a:rPr lang="pt-BR" sz="2800" dirty="0"/>
              <a:t>. Dissertação (Mestrado em Psicologia) - Universidade Federal de Santa Catarina, Santa Catarina, 2015. 123p. </a:t>
            </a:r>
          </a:p>
          <a:p>
            <a:r>
              <a:rPr lang="pt-BR" sz="2800" dirty="0"/>
              <a:t>DA FONSECA, et al.  Autolesão sem intensão suicida entre adolescentes. </a:t>
            </a:r>
            <a:r>
              <a:rPr lang="pt-BR" sz="2800" b="1" dirty="0"/>
              <a:t>Arquivos  Brasileiros de Psicologia</a:t>
            </a:r>
            <a:r>
              <a:rPr lang="pt-BR" sz="2800" dirty="0"/>
              <a:t>, v. 70, n.3, p.246-258, 2018.</a:t>
            </a:r>
          </a:p>
          <a:p>
            <a:r>
              <a:rPr lang="en-US" sz="2800" dirty="0"/>
              <a:t>DEANGELIS. A new look at self-injury. </a:t>
            </a:r>
            <a:r>
              <a:rPr lang="en-US" sz="2800" b="1" dirty="0"/>
              <a:t>American Psychological Association</a:t>
            </a:r>
            <a:r>
              <a:rPr lang="en-US" sz="2800" dirty="0"/>
              <a:t>, v.46, n.7, p. 1- 58, 2015. </a:t>
            </a:r>
            <a:endParaRPr lang="pt-BR" sz="2800" dirty="0"/>
          </a:p>
          <a:p>
            <a:r>
              <a:rPr lang="en-US" sz="2800" dirty="0"/>
              <a:t>WHITLOCK, J. RODHAM, K. Understanding </a:t>
            </a:r>
            <a:r>
              <a:rPr lang="en-US" sz="2800" dirty="0" err="1"/>
              <a:t>Nonsuicidal</a:t>
            </a:r>
            <a:r>
              <a:rPr lang="en-US" sz="2800" dirty="0"/>
              <a:t> Self-Injury in Youth. </a:t>
            </a:r>
            <a:r>
              <a:rPr lang="en-US" sz="2800" b="1" dirty="0"/>
              <a:t>School Psychology Forum: Research in </a:t>
            </a:r>
            <a:r>
              <a:rPr lang="en-US" sz="2800" b="1" dirty="0" err="1"/>
              <a:t>Pratice</a:t>
            </a:r>
            <a:r>
              <a:rPr lang="en-US" sz="2800" dirty="0"/>
              <a:t>, v. 7,n. 4, p. 1-18, 2013.</a:t>
            </a:r>
            <a:endParaRPr lang="pt-BR" sz="2800" dirty="0"/>
          </a:p>
          <a:p>
            <a:endParaRPr lang="pt-BR" sz="2800" dirty="0"/>
          </a:p>
          <a:p>
            <a:r>
              <a:rPr lang="en-US" sz="2800" dirty="0"/>
              <a:t>. </a:t>
            </a:r>
            <a:endParaRPr lang="pt-BR" sz="2800" dirty="0"/>
          </a:p>
        </p:txBody>
      </p:sp>
      <p:pic>
        <p:nvPicPr>
          <p:cNvPr id="2" name="Imagem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648495" y="30380026"/>
            <a:ext cx="13141694" cy="6410582"/>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79</TotalTime>
  <Words>502</Words>
  <Application>Microsoft Office PowerPoint</Application>
  <PresentationFormat>Personalizar</PresentationFormat>
  <Paragraphs>22</Paragraphs>
  <Slides>1</Slides>
  <Notes>1</Notes>
  <HiddenSlides>0</HiddenSlides>
  <MMClips>0</MMClips>
  <ScaleCrop>false</ScaleCrop>
  <HeadingPairs>
    <vt:vector size="6" baseType="variant">
      <vt:variant>
        <vt:lpstr>Fontes usadas</vt:lpstr>
      </vt:variant>
      <vt:variant>
        <vt:i4>2</vt:i4>
      </vt:variant>
      <vt:variant>
        <vt:lpstr>Tema</vt:lpstr>
      </vt:variant>
      <vt:variant>
        <vt:i4>1</vt:i4>
      </vt:variant>
      <vt:variant>
        <vt:lpstr>Títulos de slides</vt:lpstr>
      </vt:variant>
      <vt:variant>
        <vt:i4>1</vt:i4>
      </vt:variant>
    </vt:vector>
  </HeadingPairs>
  <TitlesOfParts>
    <vt:vector size="4" baseType="lpstr">
      <vt:lpstr>Arial</vt:lpstr>
      <vt:lpstr>Times New Roman</vt:lpstr>
      <vt:lpstr>Simple Light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cp:lastModifiedBy>Priscila Martins Mendes</cp:lastModifiedBy>
  <cp:revision>9</cp:revision>
  <dcterms:modified xsi:type="dcterms:W3CDTF">2020-10-08T02:36:10Z</dcterms:modified>
</cp:coreProperties>
</file>