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2591958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79" algn="l" defTabSz="2591958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958" algn="l" defTabSz="2591958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937" algn="l" defTabSz="2591958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916" algn="l" defTabSz="2591958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896" algn="l" defTabSz="2591958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875" algn="l" defTabSz="2591958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854" algn="l" defTabSz="2591958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833" algn="l" defTabSz="2591958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" d="100"/>
          <a:sy n="10" d="100"/>
        </p:scale>
        <p:origin x="-2322" y="-18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C3652-A485-4459-BC5B-7BA0DADA9F90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C4371020-A6A7-429B-865C-0EBAAE36617C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Relato de experiência</a:t>
          </a:r>
        </a:p>
        <a:p>
          <a:r>
            <a:rPr lang="pt-B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Agosto, 2019</a:t>
          </a:r>
          <a:endParaRPr lang="pt-BR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F2E320-D589-4077-AA22-667A00A88C0C}" type="parTrans" cxnId="{B8A549EA-52E7-4CE5-B5C9-59D465F4ECF6}">
      <dgm:prSet/>
      <dgm:spPr/>
      <dgm:t>
        <a:bodyPr/>
        <a:lstStyle/>
        <a:p>
          <a:endParaRPr lang="pt-BR"/>
        </a:p>
      </dgm:t>
    </dgm:pt>
    <dgm:pt modelId="{6B4343DB-F757-4D69-965D-F7F0AC1E572D}" type="sibTrans" cxnId="{B8A549EA-52E7-4CE5-B5C9-59D465F4ECF6}">
      <dgm:prSet/>
      <dgm:spPr/>
      <dgm:t>
        <a:bodyPr/>
        <a:lstStyle/>
        <a:p>
          <a:endParaRPr lang="pt-BR"/>
        </a:p>
      </dgm:t>
    </dgm:pt>
    <dgm:pt modelId="{0BE226BB-8939-4A04-8E7E-71B8C5429ABA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Agosto  dourado</a:t>
          </a:r>
          <a:endParaRPr lang="pt-BR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D03C85-320C-4152-AABE-4ACC71685A3C}" type="parTrans" cxnId="{655E0439-C842-4E37-920D-B1338F6A1143}">
      <dgm:prSet/>
      <dgm:spPr/>
      <dgm:t>
        <a:bodyPr/>
        <a:lstStyle/>
        <a:p>
          <a:endParaRPr lang="pt-BR"/>
        </a:p>
      </dgm:t>
    </dgm:pt>
    <dgm:pt modelId="{9749D4C3-8E22-44FF-91F9-B771498905ED}" type="sibTrans" cxnId="{655E0439-C842-4E37-920D-B1338F6A1143}">
      <dgm:prSet/>
      <dgm:spPr/>
      <dgm:t>
        <a:bodyPr/>
        <a:lstStyle/>
        <a:p>
          <a:endParaRPr lang="pt-BR"/>
        </a:p>
      </dgm:t>
    </dgm:pt>
    <dgm:pt modelId="{8F2833B5-BFA0-424A-9DE2-2B0EA46D91AA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Integrantes de Pet-saúde </a:t>
          </a:r>
          <a:r>
            <a:rPr lang="pt-BR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interprofissionalidade</a:t>
          </a:r>
          <a:endParaRPr lang="pt-BR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339E09-714E-4A68-9338-15DF1920E3B8}" type="parTrans" cxnId="{D8E28022-C0C1-45D8-8A31-22663F85F57E}">
      <dgm:prSet/>
      <dgm:spPr/>
      <dgm:t>
        <a:bodyPr/>
        <a:lstStyle/>
        <a:p>
          <a:endParaRPr lang="pt-BR"/>
        </a:p>
      </dgm:t>
    </dgm:pt>
    <dgm:pt modelId="{2506EF21-8322-4568-B75D-FCD6A9E8B8DB}" type="sibTrans" cxnId="{D8E28022-C0C1-45D8-8A31-22663F85F57E}">
      <dgm:prSet/>
      <dgm:spPr/>
      <dgm:t>
        <a:bodyPr/>
        <a:lstStyle/>
        <a:p>
          <a:endParaRPr lang="pt-BR"/>
        </a:p>
      </dgm:t>
    </dgm:pt>
    <dgm:pt modelId="{AA75CD2B-DBE5-4730-A791-2F61C78A654C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Meios didáticos</a:t>
          </a:r>
          <a:endParaRPr lang="pt-BR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5852D7-F033-4709-9EB5-DB379F9789E1}" type="parTrans" cxnId="{42161188-9DCC-4AF0-9B7F-41E5B09A33D3}">
      <dgm:prSet/>
      <dgm:spPr/>
      <dgm:t>
        <a:bodyPr/>
        <a:lstStyle/>
        <a:p>
          <a:endParaRPr lang="pt-BR"/>
        </a:p>
      </dgm:t>
    </dgm:pt>
    <dgm:pt modelId="{A7574D1A-58C8-4AE7-8775-6C09BE075464}" type="sibTrans" cxnId="{42161188-9DCC-4AF0-9B7F-41E5B09A33D3}">
      <dgm:prSet/>
      <dgm:spPr/>
      <dgm:t>
        <a:bodyPr/>
        <a:lstStyle/>
        <a:p>
          <a:endParaRPr lang="pt-BR"/>
        </a:p>
      </dgm:t>
    </dgm:pt>
    <dgm:pt modelId="{514BA245-5DF3-42FB-9C7F-1F6BFB0EA2C3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Folder; relatos de experiência; exposição oral; </a:t>
          </a:r>
          <a:r>
            <a:rPr lang="pt-BR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musicoterapeuta</a:t>
          </a:r>
          <a:endParaRPr lang="pt-BR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AD3A8E-A6A4-431F-9622-612BA47945C6}" type="parTrans" cxnId="{FB7F7857-5384-43C5-BA19-DD0FF4362D79}">
      <dgm:prSet/>
      <dgm:spPr/>
      <dgm:t>
        <a:bodyPr/>
        <a:lstStyle/>
        <a:p>
          <a:endParaRPr lang="pt-BR"/>
        </a:p>
      </dgm:t>
    </dgm:pt>
    <dgm:pt modelId="{64380EEE-2B1B-4709-8BEC-36EAA233241C}" type="sibTrans" cxnId="{FB7F7857-5384-43C5-BA19-DD0FF4362D79}">
      <dgm:prSet/>
      <dgm:spPr/>
      <dgm:t>
        <a:bodyPr/>
        <a:lstStyle/>
        <a:p>
          <a:endParaRPr lang="pt-BR"/>
        </a:p>
      </dgm:t>
    </dgm:pt>
    <dgm:pt modelId="{B71D687F-3F23-422C-AAC0-9E913381C743}" type="pres">
      <dgm:prSet presAssocID="{D6EC3652-A485-4459-BC5B-7BA0DADA9F90}" presName="diagram" presStyleCnt="0">
        <dgm:presLayoutVars>
          <dgm:dir/>
          <dgm:resizeHandles val="exact"/>
        </dgm:presLayoutVars>
      </dgm:prSet>
      <dgm:spPr/>
    </dgm:pt>
    <dgm:pt modelId="{C4DBEC61-9B47-428E-906B-8168533263E7}" type="pres">
      <dgm:prSet presAssocID="{C4371020-A6A7-429B-865C-0EBAAE36617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17B9CE-34D9-4890-9A65-0822A493035B}" type="pres">
      <dgm:prSet presAssocID="{6B4343DB-F757-4D69-965D-F7F0AC1E572D}" presName="sibTrans" presStyleLbl="sibTrans2D1" presStyleIdx="0" presStyleCnt="4"/>
      <dgm:spPr/>
    </dgm:pt>
    <dgm:pt modelId="{C4CFEEA0-AFC8-4E3A-970B-DEB08F33E890}" type="pres">
      <dgm:prSet presAssocID="{6B4343DB-F757-4D69-965D-F7F0AC1E572D}" presName="connectorText" presStyleLbl="sibTrans2D1" presStyleIdx="0" presStyleCnt="4"/>
      <dgm:spPr/>
    </dgm:pt>
    <dgm:pt modelId="{8EB70B72-F613-4626-8896-FA3446FC26D3}" type="pres">
      <dgm:prSet presAssocID="{0BE226BB-8939-4A04-8E7E-71B8C5429AB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6CA1F5-F633-4B76-AD4B-5EEB25AC1928}" type="pres">
      <dgm:prSet presAssocID="{9749D4C3-8E22-44FF-91F9-B771498905ED}" presName="sibTrans" presStyleLbl="sibTrans2D1" presStyleIdx="1" presStyleCnt="4"/>
      <dgm:spPr/>
    </dgm:pt>
    <dgm:pt modelId="{1F33E09D-B1B8-44EF-AB7F-0F3B0B58371D}" type="pres">
      <dgm:prSet presAssocID="{9749D4C3-8E22-44FF-91F9-B771498905ED}" presName="connectorText" presStyleLbl="sibTrans2D1" presStyleIdx="1" presStyleCnt="4"/>
      <dgm:spPr/>
    </dgm:pt>
    <dgm:pt modelId="{41BD7DB9-A927-4265-8620-2C9613DB0236}" type="pres">
      <dgm:prSet presAssocID="{8F2833B5-BFA0-424A-9DE2-2B0EA46D91A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5523A6-AFDD-4B98-A566-94FF8F5049B6}" type="pres">
      <dgm:prSet presAssocID="{2506EF21-8322-4568-B75D-FCD6A9E8B8DB}" presName="sibTrans" presStyleLbl="sibTrans2D1" presStyleIdx="2" presStyleCnt="4"/>
      <dgm:spPr/>
    </dgm:pt>
    <dgm:pt modelId="{077A0FA3-D569-4F81-A51B-493E3BF3B975}" type="pres">
      <dgm:prSet presAssocID="{2506EF21-8322-4568-B75D-FCD6A9E8B8DB}" presName="connectorText" presStyleLbl="sibTrans2D1" presStyleIdx="2" presStyleCnt="4"/>
      <dgm:spPr/>
    </dgm:pt>
    <dgm:pt modelId="{A246B904-E4DE-41B4-B943-B7BBEB84B5F4}" type="pres">
      <dgm:prSet presAssocID="{AA75CD2B-DBE5-4730-A791-2F61C78A654C}" presName="node" presStyleLbl="node1" presStyleIdx="3" presStyleCnt="5">
        <dgm:presLayoutVars>
          <dgm:bulletEnabled val="1"/>
        </dgm:presLayoutVars>
      </dgm:prSet>
      <dgm:spPr/>
    </dgm:pt>
    <dgm:pt modelId="{CDD6C7A8-F9CF-41D8-906A-9E4BB4FA3425}" type="pres">
      <dgm:prSet presAssocID="{A7574D1A-58C8-4AE7-8775-6C09BE075464}" presName="sibTrans" presStyleLbl="sibTrans2D1" presStyleIdx="3" presStyleCnt="4"/>
      <dgm:spPr/>
    </dgm:pt>
    <dgm:pt modelId="{AF3DE1D6-D08D-484B-8326-8CE2DE2CDE2C}" type="pres">
      <dgm:prSet presAssocID="{A7574D1A-58C8-4AE7-8775-6C09BE075464}" presName="connectorText" presStyleLbl="sibTrans2D1" presStyleIdx="3" presStyleCnt="4"/>
      <dgm:spPr/>
    </dgm:pt>
    <dgm:pt modelId="{8A3DF40E-315C-41A3-A6C1-5DB8AD1C8565}" type="pres">
      <dgm:prSet presAssocID="{514BA245-5DF3-42FB-9C7F-1F6BFB0EA2C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2F792AF-A293-4BC5-8B3B-EBF950614B03}" type="presOf" srcId="{0BE226BB-8939-4A04-8E7E-71B8C5429ABA}" destId="{8EB70B72-F613-4626-8896-FA3446FC26D3}" srcOrd="0" destOrd="0" presId="urn:microsoft.com/office/officeart/2005/8/layout/process5"/>
    <dgm:cxn modelId="{155D55B7-B93B-4F55-AF36-F316B46FCDC3}" type="presOf" srcId="{A7574D1A-58C8-4AE7-8775-6C09BE075464}" destId="{AF3DE1D6-D08D-484B-8326-8CE2DE2CDE2C}" srcOrd="1" destOrd="0" presId="urn:microsoft.com/office/officeart/2005/8/layout/process5"/>
    <dgm:cxn modelId="{655E0439-C842-4E37-920D-B1338F6A1143}" srcId="{D6EC3652-A485-4459-BC5B-7BA0DADA9F90}" destId="{0BE226BB-8939-4A04-8E7E-71B8C5429ABA}" srcOrd="1" destOrd="0" parTransId="{7ED03C85-320C-4152-AABE-4ACC71685A3C}" sibTransId="{9749D4C3-8E22-44FF-91F9-B771498905ED}"/>
    <dgm:cxn modelId="{42161188-9DCC-4AF0-9B7F-41E5B09A33D3}" srcId="{D6EC3652-A485-4459-BC5B-7BA0DADA9F90}" destId="{AA75CD2B-DBE5-4730-A791-2F61C78A654C}" srcOrd="3" destOrd="0" parTransId="{E95852D7-F033-4709-9EB5-DB379F9789E1}" sibTransId="{A7574D1A-58C8-4AE7-8775-6C09BE075464}"/>
    <dgm:cxn modelId="{B8A549EA-52E7-4CE5-B5C9-59D465F4ECF6}" srcId="{D6EC3652-A485-4459-BC5B-7BA0DADA9F90}" destId="{C4371020-A6A7-429B-865C-0EBAAE36617C}" srcOrd="0" destOrd="0" parTransId="{09F2E320-D589-4077-AA22-667A00A88C0C}" sibTransId="{6B4343DB-F757-4D69-965D-F7F0AC1E572D}"/>
    <dgm:cxn modelId="{9E8B9CAD-0AD5-4E71-B913-30BC03EFCE1B}" type="presOf" srcId="{2506EF21-8322-4568-B75D-FCD6A9E8B8DB}" destId="{077A0FA3-D569-4F81-A51B-493E3BF3B975}" srcOrd="1" destOrd="0" presId="urn:microsoft.com/office/officeart/2005/8/layout/process5"/>
    <dgm:cxn modelId="{6F1314E2-8344-4B70-A517-FC252CC37124}" type="presOf" srcId="{6B4343DB-F757-4D69-965D-F7F0AC1E572D}" destId="{C417B9CE-34D9-4890-9A65-0822A493035B}" srcOrd="0" destOrd="0" presId="urn:microsoft.com/office/officeart/2005/8/layout/process5"/>
    <dgm:cxn modelId="{D5D66FBC-268D-42D6-91C5-89CC565166F9}" type="presOf" srcId="{A7574D1A-58C8-4AE7-8775-6C09BE075464}" destId="{CDD6C7A8-F9CF-41D8-906A-9E4BB4FA3425}" srcOrd="0" destOrd="0" presId="urn:microsoft.com/office/officeart/2005/8/layout/process5"/>
    <dgm:cxn modelId="{0C13F998-C067-47BF-B269-11CA83327158}" type="presOf" srcId="{D6EC3652-A485-4459-BC5B-7BA0DADA9F90}" destId="{B71D687F-3F23-422C-AAC0-9E913381C743}" srcOrd="0" destOrd="0" presId="urn:microsoft.com/office/officeart/2005/8/layout/process5"/>
    <dgm:cxn modelId="{FB7F7857-5384-43C5-BA19-DD0FF4362D79}" srcId="{D6EC3652-A485-4459-BC5B-7BA0DADA9F90}" destId="{514BA245-5DF3-42FB-9C7F-1F6BFB0EA2C3}" srcOrd="4" destOrd="0" parTransId="{8CAD3A8E-A6A4-431F-9622-612BA47945C6}" sibTransId="{64380EEE-2B1B-4709-8BEC-36EAA233241C}"/>
    <dgm:cxn modelId="{176EF480-9B00-4E12-ADE4-2335FC52C68E}" type="presOf" srcId="{8F2833B5-BFA0-424A-9DE2-2B0EA46D91AA}" destId="{41BD7DB9-A927-4265-8620-2C9613DB0236}" srcOrd="0" destOrd="0" presId="urn:microsoft.com/office/officeart/2005/8/layout/process5"/>
    <dgm:cxn modelId="{1EA7C19C-E5AC-4A2D-AB4C-0E98FB46443E}" type="presOf" srcId="{C4371020-A6A7-429B-865C-0EBAAE36617C}" destId="{C4DBEC61-9B47-428E-906B-8168533263E7}" srcOrd="0" destOrd="0" presId="urn:microsoft.com/office/officeart/2005/8/layout/process5"/>
    <dgm:cxn modelId="{AFE7FB3C-3F5A-4EDE-B34B-9251BA60C277}" type="presOf" srcId="{9749D4C3-8E22-44FF-91F9-B771498905ED}" destId="{1F33E09D-B1B8-44EF-AB7F-0F3B0B58371D}" srcOrd="1" destOrd="0" presId="urn:microsoft.com/office/officeart/2005/8/layout/process5"/>
    <dgm:cxn modelId="{D8E28022-C0C1-45D8-8A31-22663F85F57E}" srcId="{D6EC3652-A485-4459-BC5B-7BA0DADA9F90}" destId="{8F2833B5-BFA0-424A-9DE2-2B0EA46D91AA}" srcOrd="2" destOrd="0" parTransId="{6E339E09-714E-4A68-9338-15DF1920E3B8}" sibTransId="{2506EF21-8322-4568-B75D-FCD6A9E8B8DB}"/>
    <dgm:cxn modelId="{6C271FF2-B45D-48B7-9E86-B6F432176AA1}" type="presOf" srcId="{6B4343DB-F757-4D69-965D-F7F0AC1E572D}" destId="{C4CFEEA0-AFC8-4E3A-970B-DEB08F33E890}" srcOrd="1" destOrd="0" presId="urn:microsoft.com/office/officeart/2005/8/layout/process5"/>
    <dgm:cxn modelId="{1F99ADC1-E54D-45C5-8412-26676E5426BE}" type="presOf" srcId="{514BA245-5DF3-42FB-9C7F-1F6BFB0EA2C3}" destId="{8A3DF40E-315C-41A3-A6C1-5DB8AD1C8565}" srcOrd="0" destOrd="0" presId="urn:microsoft.com/office/officeart/2005/8/layout/process5"/>
    <dgm:cxn modelId="{CE640508-FD77-4D0B-A665-67B8345A8E09}" type="presOf" srcId="{AA75CD2B-DBE5-4730-A791-2F61C78A654C}" destId="{A246B904-E4DE-41B4-B943-B7BBEB84B5F4}" srcOrd="0" destOrd="0" presId="urn:microsoft.com/office/officeart/2005/8/layout/process5"/>
    <dgm:cxn modelId="{FF5F35AD-B621-40BB-AD4F-19D1169355B4}" type="presOf" srcId="{9749D4C3-8E22-44FF-91F9-B771498905ED}" destId="{726CA1F5-F633-4B76-AD4B-5EEB25AC1928}" srcOrd="0" destOrd="0" presId="urn:microsoft.com/office/officeart/2005/8/layout/process5"/>
    <dgm:cxn modelId="{DF14B04D-1697-4CC4-A2ED-6E6FA5CF77CC}" type="presOf" srcId="{2506EF21-8322-4568-B75D-FCD6A9E8B8DB}" destId="{D05523A6-AFDD-4B98-A566-94FF8F5049B6}" srcOrd="0" destOrd="0" presId="urn:microsoft.com/office/officeart/2005/8/layout/process5"/>
    <dgm:cxn modelId="{EA2A42DE-1CC8-440E-A464-94A3F99E3BAB}" type="presParOf" srcId="{B71D687F-3F23-422C-AAC0-9E913381C743}" destId="{C4DBEC61-9B47-428E-906B-8168533263E7}" srcOrd="0" destOrd="0" presId="urn:microsoft.com/office/officeart/2005/8/layout/process5"/>
    <dgm:cxn modelId="{D7B0D47A-EFA8-4B23-AE02-65B89AB2A010}" type="presParOf" srcId="{B71D687F-3F23-422C-AAC0-9E913381C743}" destId="{C417B9CE-34D9-4890-9A65-0822A493035B}" srcOrd="1" destOrd="0" presId="urn:microsoft.com/office/officeart/2005/8/layout/process5"/>
    <dgm:cxn modelId="{7C75B20B-6D24-495F-87F3-E08ECEC5CA48}" type="presParOf" srcId="{C417B9CE-34D9-4890-9A65-0822A493035B}" destId="{C4CFEEA0-AFC8-4E3A-970B-DEB08F33E890}" srcOrd="0" destOrd="0" presId="urn:microsoft.com/office/officeart/2005/8/layout/process5"/>
    <dgm:cxn modelId="{40BA7A1C-D5FD-46C1-A54E-76034DB5B9CC}" type="presParOf" srcId="{B71D687F-3F23-422C-AAC0-9E913381C743}" destId="{8EB70B72-F613-4626-8896-FA3446FC26D3}" srcOrd="2" destOrd="0" presId="urn:microsoft.com/office/officeart/2005/8/layout/process5"/>
    <dgm:cxn modelId="{59EC2AD4-4EA2-47D8-A94D-E98ECD9B9499}" type="presParOf" srcId="{B71D687F-3F23-422C-AAC0-9E913381C743}" destId="{726CA1F5-F633-4B76-AD4B-5EEB25AC1928}" srcOrd="3" destOrd="0" presId="urn:microsoft.com/office/officeart/2005/8/layout/process5"/>
    <dgm:cxn modelId="{4881A667-868C-4235-974B-D178ACDFAA75}" type="presParOf" srcId="{726CA1F5-F633-4B76-AD4B-5EEB25AC1928}" destId="{1F33E09D-B1B8-44EF-AB7F-0F3B0B58371D}" srcOrd="0" destOrd="0" presId="urn:microsoft.com/office/officeart/2005/8/layout/process5"/>
    <dgm:cxn modelId="{00E69DB3-FB3A-4618-B66F-D8BBEB78CF80}" type="presParOf" srcId="{B71D687F-3F23-422C-AAC0-9E913381C743}" destId="{41BD7DB9-A927-4265-8620-2C9613DB0236}" srcOrd="4" destOrd="0" presId="urn:microsoft.com/office/officeart/2005/8/layout/process5"/>
    <dgm:cxn modelId="{6E3D9470-1986-450B-B43A-2E48BF8D6B37}" type="presParOf" srcId="{B71D687F-3F23-422C-AAC0-9E913381C743}" destId="{D05523A6-AFDD-4B98-A566-94FF8F5049B6}" srcOrd="5" destOrd="0" presId="urn:microsoft.com/office/officeart/2005/8/layout/process5"/>
    <dgm:cxn modelId="{98AA76A4-C588-4594-9CEF-E8D965C52A60}" type="presParOf" srcId="{D05523A6-AFDD-4B98-A566-94FF8F5049B6}" destId="{077A0FA3-D569-4F81-A51B-493E3BF3B975}" srcOrd="0" destOrd="0" presId="urn:microsoft.com/office/officeart/2005/8/layout/process5"/>
    <dgm:cxn modelId="{B8E61503-1EBD-4A3C-911E-66769D267A6A}" type="presParOf" srcId="{B71D687F-3F23-422C-AAC0-9E913381C743}" destId="{A246B904-E4DE-41B4-B943-B7BBEB84B5F4}" srcOrd="6" destOrd="0" presId="urn:microsoft.com/office/officeart/2005/8/layout/process5"/>
    <dgm:cxn modelId="{31903318-E360-4004-9B06-D3BF9B6FD8EB}" type="presParOf" srcId="{B71D687F-3F23-422C-AAC0-9E913381C743}" destId="{CDD6C7A8-F9CF-41D8-906A-9E4BB4FA3425}" srcOrd="7" destOrd="0" presId="urn:microsoft.com/office/officeart/2005/8/layout/process5"/>
    <dgm:cxn modelId="{D85B6EC5-87A8-4118-A60E-E9A0D5BFDE35}" type="presParOf" srcId="{CDD6C7A8-F9CF-41D8-906A-9E4BB4FA3425}" destId="{AF3DE1D6-D08D-484B-8326-8CE2DE2CDE2C}" srcOrd="0" destOrd="0" presId="urn:microsoft.com/office/officeart/2005/8/layout/process5"/>
    <dgm:cxn modelId="{F559E3D3-D1F0-44A1-939E-E60491B484C3}" type="presParOf" srcId="{B71D687F-3F23-422C-AAC0-9E913381C743}" destId="{8A3DF40E-315C-41A3-A6C1-5DB8AD1C8565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BEC61-9B47-428E-906B-8168533263E7}">
      <dsp:nvSpPr>
        <dsp:cNvPr id="0" name=""/>
        <dsp:cNvSpPr/>
      </dsp:nvSpPr>
      <dsp:spPr>
        <a:xfrm>
          <a:off x="9782" y="1323707"/>
          <a:ext cx="2923918" cy="17543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Relato de experiência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Agosto, 2019</a:t>
          </a:r>
          <a:endParaRPr lang="pt-BR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165" y="1375090"/>
        <a:ext cx="2821152" cy="1651585"/>
      </dsp:txXfrm>
    </dsp:sp>
    <dsp:sp modelId="{C417B9CE-34D9-4890-9A65-0822A493035B}">
      <dsp:nvSpPr>
        <dsp:cNvPr id="0" name=""/>
        <dsp:cNvSpPr/>
      </dsp:nvSpPr>
      <dsp:spPr>
        <a:xfrm>
          <a:off x="3191005" y="1838317"/>
          <a:ext cx="619870" cy="725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3191005" y="1983343"/>
        <a:ext cx="433909" cy="435079"/>
      </dsp:txXfrm>
    </dsp:sp>
    <dsp:sp modelId="{8EB70B72-F613-4626-8896-FA3446FC26D3}">
      <dsp:nvSpPr>
        <dsp:cNvPr id="0" name=""/>
        <dsp:cNvSpPr/>
      </dsp:nvSpPr>
      <dsp:spPr>
        <a:xfrm>
          <a:off x="4103268" y="1323707"/>
          <a:ext cx="2923918" cy="17543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Agosto  dourado</a:t>
          </a:r>
          <a:endParaRPr lang="pt-BR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54651" y="1375090"/>
        <a:ext cx="2821152" cy="1651585"/>
      </dsp:txXfrm>
    </dsp:sp>
    <dsp:sp modelId="{726CA1F5-F633-4B76-AD4B-5EEB25AC1928}">
      <dsp:nvSpPr>
        <dsp:cNvPr id="0" name=""/>
        <dsp:cNvSpPr/>
      </dsp:nvSpPr>
      <dsp:spPr>
        <a:xfrm>
          <a:off x="7284491" y="1838317"/>
          <a:ext cx="619870" cy="725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7284491" y="1983343"/>
        <a:ext cx="433909" cy="435079"/>
      </dsp:txXfrm>
    </dsp:sp>
    <dsp:sp modelId="{41BD7DB9-A927-4265-8620-2C9613DB0236}">
      <dsp:nvSpPr>
        <dsp:cNvPr id="0" name=""/>
        <dsp:cNvSpPr/>
      </dsp:nvSpPr>
      <dsp:spPr>
        <a:xfrm>
          <a:off x="8196754" y="1323707"/>
          <a:ext cx="2923918" cy="17543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Integrantes de Pet-saúde </a:t>
          </a:r>
          <a:r>
            <a:rPr lang="pt-BR" sz="23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interprofissionalidade</a:t>
          </a:r>
          <a:endParaRPr lang="pt-BR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48137" y="1375090"/>
        <a:ext cx="2821152" cy="1651585"/>
      </dsp:txXfrm>
    </dsp:sp>
    <dsp:sp modelId="{D05523A6-AFDD-4B98-A566-94FF8F5049B6}">
      <dsp:nvSpPr>
        <dsp:cNvPr id="0" name=""/>
        <dsp:cNvSpPr/>
      </dsp:nvSpPr>
      <dsp:spPr>
        <a:xfrm rot="5400000">
          <a:off x="9348777" y="3282733"/>
          <a:ext cx="619870" cy="725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-5400000">
        <a:off x="9441173" y="3335364"/>
        <a:ext cx="435079" cy="433909"/>
      </dsp:txXfrm>
    </dsp:sp>
    <dsp:sp modelId="{A246B904-E4DE-41B4-B943-B7BBEB84B5F4}">
      <dsp:nvSpPr>
        <dsp:cNvPr id="0" name=""/>
        <dsp:cNvSpPr/>
      </dsp:nvSpPr>
      <dsp:spPr>
        <a:xfrm>
          <a:off x="8196754" y="4247626"/>
          <a:ext cx="2923918" cy="17543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Meios didáticos</a:t>
          </a:r>
          <a:endParaRPr lang="pt-BR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48137" y="4299009"/>
        <a:ext cx="2821152" cy="1651585"/>
      </dsp:txXfrm>
    </dsp:sp>
    <dsp:sp modelId="{CDD6C7A8-F9CF-41D8-906A-9E4BB4FA3425}">
      <dsp:nvSpPr>
        <dsp:cNvPr id="0" name=""/>
        <dsp:cNvSpPr/>
      </dsp:nvSpPr>
      <dsp:spPr>
        <a:xfrm rot="10800000">
          <a:off x="7319578" y="4762235"/>
          <a:ext cx="619870" cy="725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0800000">
        <a:off x="7505539" y="4907261"/>
        <a:ext cx="433909" cy="435079"/>
      </dsp:txXfrm>
    </dsp:sp>
    <dsp:sp modelId="{8A3DF40E-315C-41A3-A6C1-5DB8AD1C8565}">
      <dsp:nvSpPr>
        <dsp:cNvPr id="0" name=""/>
        <dsp:cNvSpPr/>
      </dsp:nvSpPr>
      <dsp:spPr>
        <a:xfrm>
          <a:off x="4103268" y="4247626"/>
          <a:ext cx="2923918" cy="17543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Folder; relatos de experiência; exposição oral; </a:t>
          </a:r>
          <a:r>
            <a:rPr lang="pt-BR" sz="23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musicoterapeuta</a:t>
          </a:r>
          <a:endParaRPr lang="pt-BR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54651" y="4299009"/>
        <a:ext cx="2821152" cy="1651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14A3-11CF-49C9-AE46-49A5930E0F1D}" type="datetimeFigureOut">
              <a:rPr lang="pt-BR" smtClean="0"/>
              <a:t>04/10/2020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E1AC-B1DC-45DD-9C8D-08F1C1261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10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D14A3-11CF-49C9-AE46-49A5930E0F1D}" type="datetimeFigureOut">
              <a:rPr lang="pt-BR" smtClean="0"/>
              <a:t>04/10/2020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DE1AC-B1DC-45DD-9C8D-08F1C1261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88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jpeg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/>
          <a:srcRect l="20992" t="16765" r="22106" b="57353"/>
          <a:stretch>
            <a:fillRect/>
          </a:stretch>
        </p:blipFill>
        <p:spPr bwMode="auto">
          <a:xfrm>
            <a:off x="0" y="0"/>
            <a:ext cx="32399288" cy="55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6C6F28B-01AE-704C-B713-ABA66F7D0F62}"/>
              </a:ext>
            </a:extLst>
          </p:cNvPr>
          <p:cNvSpPr txBox="1"/>
          <p:nvPr/>
        </p:nvSpPr>
        <p:spPr>
          <a:xfrm>
            <a:off x="725384" y="6975763"/>
            <a:ext cx="32193016" cy="87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1" dirty="0">
                <a:latin typeface="Times New Roman" pitchFamily="18" charset="0"/>
                <a:cs typeface="Times New Roman" pitchFamily="18" charset="0"/>
              </a:rPr>
              <a:t>1º MAMAÇO EM PRAÇA PÚBLICA NO MUNICIPIO DE PICOS- PI: UM RELATO DE EXPERIÊNCIA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89FD041-1BC3-3B40-83CD-D9775A382BE9}"/>
              </a:ext>
            </a:extLst>
          </p:cNvPr>
          <p:cNvSpPr txBox="1"/>
          <p:nvPr/>
        </p:nvSpPr>
        <p:spPr>
          <a:xfrm>
            <a:off x="19389436" y="8490505"/>
            <a:ext cx="15607147" cy="415498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sz="4400" dirty="0" smtClean="0">
                <a:latin typeface="Times New Roman" panose="02000000000000000000" pitchFamily="2" charset="0"/>
                <a:ea typeface="Times New Roman" panose="02000000000000000000" pitchFamily="2" charset="0"/>
              </a:rPr>
              <a:t>PATRÍCIA </a:t>
            </a:r>
            <a:r>
              <a:rPr lang="pt-BR" sz="4400" dirty="0">
                <a:latin typeface="Times New Roman" panose="02000000000000000000" pitchFamily="2" charset="0"/>
                <a:ea typeface="Times New Roman" panose="02000000000000000000" pitchFamily="2" charset="0"/>
              </a:rPr>
              <a:t>REGINA EVANGELISTA DE LIMA, UFPI
ALÂINE DE MACEDO CAVALCANTI, UFPI</a:t>
            </a:r>
          </a:p>
          <a:p>
            <a:r>
              <a:rPr lang="pt-BR" sz="4400" dirty="0">
                <a:latin typeface="Times New Roman" panose="02000000000000000000" pitchFamily="2" charset="0"/>
                <a:ea typeface="Times New Roman" panose="02000000000000000000" pitchFamily="2" charset="0"/>
              </a:rPr>
              <a:t>PRISCILA LISBÔA ALCÂNTARA, UFPI</a:t>
            </a:r>
          </a:p>
          <a:p>
            <a:r>
              <a:rPr lang="pt-BR" sz="4400" dirty="0">
                <a:latin typeface="Times New Roman" panose="02000000000000000000" pitchFamily="2" charset="0"/>
                <a:ea typeface="Times New Roman" panose="02000000000000000000" pitchFamily="2" charset="0"/>
              </a:rPr>
              <a:t>JOALINE BARROSO PORTELA LEAL, UFPI</a:t>
            </a:r>
          </a:p>
          <a:p>
            <a:r>
              <a:rPr lang="pt-BR" sz="4400" dirty="0">
                <a:latin typeface="Times New Roman" panose="02000000000000000000" pitchFamily="2" charset="0"/>
                <a:ea typeface="Times New Roman" panose="02000000000000000000" pitchFamily="2" charset="0"/>
              </a:rPr>
              <a:t>ANA ROBERTA VILAROUCA DA SILVA, UFPI</a:t>
            </a:r>
          </a:p>
          <a:p>
            <a:r>
              <a:rPr lang="pt-BR" sz="4400" dirty="0">
                <a:latin typeface="Times New Roman" panose="02000000000000000000" pitchFamily="2" charset="0"/>
                <a:ea typeface="Times New Roman" panose="02000000000000000000" pitchFamily="2" charset="0"/>
              </a:rPr>
              <a:t>LUÍSA HELENA DE OLIVEIRA LIMA, UFPI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57316390-B9D0-344F-A384-2252C43976E7}"/>
              </a:ext>
            </a:extLst>
          </p:cNvPr>
          <p:cNvSpPr txBox="1"/>
          <p:nvPr/>
        </p:nvSpPr>
        <p:spPr>
          <a:xfrm>
            <a:off x="2771137" y="14607664"/>
            <a:ext cx="5043109" cy="87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1" dirty="0">
                <a:latin typeface="Times New Roman" pitchFamily="18" charset="0"/>
                <a:cs typeface="Times New Roman" pitchFamily="18" charset="0"/>
              </a:rPr>
              <a:t>INTRODUÇÃO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70BCC2F-DC3E-5D40-A378-A6C3EFFE89C4}"/>
              </a:ext>
            </a:extLst>
          </p:cNvPr>
          <p:cNvSpPr txBox="1"/>
          <p:nvPr/>
        </p:nvSpPr>
        <p:spPr>
          <a:xfrm>
            <a:off x="2709565" y="28178396"/>
            <a:ext cx="4239491" cy="87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1" dirty="0">
                <a:latin typeface="Times New Roman" pitchFamily="18" charset="0"/>
                <a:cs typeface="Times New Roman" pitchFamily="18" charset="0"/>
              </a:rPr>
              <a:t>OBJETIVO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B875619-60AA-304D-A5CB-8B6A6CF3F1CB}"/>
              </a:ext>
            </a:extLst>
          </p:cNvPr>
          <p:cNvSpPr txBox="1"/>
          <p:nvPr/>
        </p:nvSpPr>
        <p:spPr>
          <a:xfrm>
            <a:off x="2804649" y="33771361"/>
            <a:ext cx="5325951" cy="87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1" dirty="0">
                <a:latin typeface="Times New Roman" pitchFamily="18" charset="0"/>
                <a:cs typeface="Times New Roman" pitchFamily="18" charset="0"/>
              </a:rPr>
              <a:t>METODOLOGIA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65577C6-E16B-7E46-BF96-FFAC3D61A526}"/>
              </a:ext>
            </a:extLst>
          </p:cNvPr>
          <p:cNvSpPr txBox="1"/>
          <p:nvPr/>
        </p:nvSpPr>
        <p:spPr>
          <a:xfrm>
            <a:off x="16583891" y="206883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1133172" y="16020853"/>
            <a:ext cx="8193708" cy="2082764"/>
          </a:xfrm>
          <a:prstGeom prst="roundRect">
            <a:avLst/>
          </a:prstGeom>
          <a:solidFill>
            <a:srgbClr val="FFC5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506049" y="16146284"/>
            <a:ext cx="5597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atin typeface="Times New Roman" pitchFamily="18" charset="0"/>
                <a:cs typeface="Times New Roman" pitchFamily="18" charset="0"/>
              </a:rPr>
              <a:t>Aleitamento materno exclusivo</a:t>
            </a:r>
            <a:endParaRPr lang="pt-BR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eta dobrada 12"/>
          <p:cNvSpPr/>
          <p:nvPr/>
        </p:nvSpPr>
        <p:spPr>
          <a:xfrm rot="10800000">
            <a:off x="4951336" y="18103616"/>
            <a:ext cx="2270233" cy="3605142"/>
          </a:xfrm>
          <a:prstGeom prst="bentArrow">
            <a:avLst/>
          </a:prstGeom>
          <a:solidFill>
            <a:srgbClr val="FFC5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026" name="Picture 2" descr="C:\Users\Joyce\Desktop\amamentaca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40" y="18644939"/>
            <a:ext cx="2222004" cy="348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 rot="16200000">
            <a:off x="5410146" y="19128771"/>
            <a:ext cx="311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BENEFÍCIOS</a:t>
            </a:r>
            <a:r>
              <a:rPr lang="pt-BR" sz="3600" dirty="0" smtClean="0"/>
              <a:t> </a:t>
            </a:r>
            <a:endParaRPr lang="pt-BR" sz="3600" dirty="0"/>
          </a:p>
        </p:txBody>
      </p:sp>
      <p:sp>
        <p:nvSpPr>
          <p:cNvPr id="15" name="Ondulado 14"/>
          <p:cNvSpPr/>
          <p:nvPr/>
        </p:nvSpPr>
        <p:spPr>
          <a:xfrm>
            <a:off x="2225398" y="22517100"/>
            <a:ext cx="5012028" cy="2213810"/>
          </a:xfrm>
          <a:prstGeom prst="wave">
            <a:avLst/>
          </a:prstGeom>
          <a:solidFill>
            <a:srgbClr val="FFC5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221953" y="23162340"/>
            <a:ext cx="3826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latin typeface="Times New Roman" pitchFamily="18" charset="0"/>
                <a:cs typeface="Times New Roman" pitchFamily="18" charset="0"/>
              </a:rPr>
              <a:t>BRASIL</a:t>
            </a:r>
            <a:endParaRPr lang="pt-BR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eta para baixo 16"/>
          <p:cNvSpPr/>
          <p:nvPr/>
        </p:nvSpPr>
        <p:spPr>
          <a:xfrm>
            <a:off x="4622643" y="24847590"/>
            <a:ext cx="328694" cy="1057588"/>
          </a:xfrm>
          <a:prstGeom prst="downArrow">
            <a:avLst/>
          </a:prstGeom>
          <a:solidFill>
            <a:srgbClr val="FFC5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 descr="C:\Users\Joyce\Desktop\Fissura-Mamária-Agosto-Dourado-Clínica-Estomaplast-02-300x1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37" y="26361188"/>
            <a:ext cx="3992411" cy="173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de cantos arredondados 17"/>
          <p:cNvSpPr/>
          <p:nvPr/>
        </p:nvSpPr>
        <p:spPr>
          <a:xfrm>
            <a:off x="725384" y="29629713"/>
            <a:ext cx="8601496" cy="2963917"/>
          </a:xfrm>
          <a:prstGeom prst="roundRect">
            <a:avLst/>
          </a:prstGeom>
          <a:solidFill>
            <a:srgbClr val="FFC5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443379" y="29629713"/>
            <a:ext cx="7015915" cy="333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Descrever a experiência de acadêmicos e profissionais da saúde no primeiro </a:t>
            </a:r>
            <a:r>
              <a:rPr lang="pt-BR" sz="4000" dirty="0" err="1">
                <a:latin typeface="Times New Roman" pitchFamily="18" charset="0"/>
                <a:cs typeface="Times New Roman" pitchFamily="18" charset="0"/>
              </a:rPr>
              <a:t>mamaço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 em praça pública em um município.</a:t>
            </a:r>
          </a:p>
          <a:p>
            <a:pPr algn="just"/>
            <a:endParaRPr lang="pt-BR" dirty="0"/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3060647538"/>
              </p:ext>
            </p:extLst>
          </p:nvPr>
        </p:nvGraphicFramePr>
        <p:xfrm>
          <a:off x="521225" y="34834429"/>
          <a:ext cx="11130455" cy="7325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8" name="Picture 4" descr="C:\Users\Joyce\Desktop\image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965" y="3910472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57316390-B9D0-344F-A384-2252C43976E7}"/>
              </a:ext>
            </a:extLst>
          </p:cNvPr>
          <p:cNvSpPr txBox="1"/>
          <p:nvPr/>
        </p:nvSpPr>
        <p:spPr>
          <a:xfrm>
            <a:off x="21436935" y="14693204"/>
            <a:ext cx="4572000" cy="91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Joyce\Downloads\WhatsApp Image 2020-10-04 at 10.53.49 (3)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2691" y="16020852"/>
            <a:ext cx="4768182" cy="35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oyce\Downloads\WhatsApp Image 2020-10-04 at 10.53.49 (2)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0873" y="16020851"/>
            <a:ext cx="5040668" cy="35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oyce\Downloads\WhatsApp Image 2020-10-04 at 10.53.49 (1).jpe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406" y="19621549"/>
            <a:ext cx="4638751" cy="446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oyce\Downloads\WhatsApp Image 2020-10-04 at 10.53.49.jpe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5225" y="19628897"/>
            <a:ext cx="5066316" cy="445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57316390-B9D0-344F-A384-2252C43976E7}"/>
              </a:ext>
            </a:extLst>
          </p:cNvPr>
          <p:cNvSpPr txBox="1"/>
          <p:nvPr/>
        </p:nvSpPr>
        <p:spPr>
          <a:xfrm>
            <a:off x="21089291" y="25449169"/>
            <a:ext cx="4572000" cy="91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CONCLUSÃO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8477406" y="26612193"/>
            <a:ext cx="9744135" cy="2443687"/>
          </a:xfrm>
          <a:prstGeom prst="roundRect">
            <a:avLst/>
          </a:prstGeom>
          <a:solidFill>
            <a:srgbClr val="FFC5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ação realizada contribuiu para propagar informações acerca dos benefícios existentes no leite materno, a importância do pai e/ou familiar na defesa da amamentação, bem como o fortalecimento da ligação entre a comunidade e a equipe Pet – saúde </a:t>
            </a:r>
            <a:r>
              <a:rPr lang="pt-B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interprofissional</a:t>
            </a:r>
            <a:r>
              <a:rPr lang="pt-B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57316390-B9D0-344F-A384-2252C43976E7}"/>
              </a:ext>
            </a:extLst>
          </p:cNvPr>
          <p:cNvSpPr txBox="1"/>
          <p:nvPr/>
        </p:nvSpPr>
        <p:spPr>
          <a:xfrm>
            <a:off x="20920364" y="29629713"/>
            <a:ext cx="4838934" cy="87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REFERÊNCIAS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8278276" y="31023333"/>
            <a:ext cx="12618819" cy="9514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PEREIRA, M.D. et al. Fatores associados à prevalência do aleitamento materno exclusivo ao neonato de baixo peso: revisão integrativa.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Society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v. 9, n.10, e979108199. 2020. 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VIEIRA, C.M. et al.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Promoção do aleitamento materno exclusivo na visão dos profissionais de uma Estratégia Saúde da Família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Society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v.9, n.8, e796986355. 2020.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47962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196</Words>
  <Application>Microsoft Office PowerPoint</Application>
  <PresentationFormat>Personalizar</PresentationFormat>
  <Paragraphs>26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Joyce</cp:lastModifiedBy>
  <cp:revision>14</cp:revision>
  <dcterms:created xsi:type="dcterms:W3CDTF">2020-10-03T14:48:58Z</dcterms:created>
  <dcterms:modified xsi:type="dcterms:W3CDTF">2020-10-04T14:34:38Z</dcterms:modified>
</cp:coreProperties>
</file>