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188" y="68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75657" y="7543800"/>
            <a:ext cx="2973058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b="1" dirty="0"/>
              <a:t>A importância da intervenção acerca da prática de imunização na infância</a:t>
            </a:r>
            <a:endParaRPr sz="70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3356773" y="10134600"/>
            <a:ext cx="18385972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pt-BR" sz="7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Luana de Oliveira Medeiros</a:t>
            </a:r>
            <a:r>
              <a:rPr lang="pt-BR" sz="7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7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/>
              <a:t>Marcos Roberto de Oliveira Lima Filho </a:t>
            </a:r>
            <a:r>
              <a:rPr lang="pt-BR" sz="7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/>
              <a:t>Joseane Marques Fernandes </a:t>
            </a:r>
            <a:r>
              <a:rPr lang="pt-BR" sz="7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Graduandos do curso de Medicina do Centro Universitário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Christus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UNICHRISTUS; </a:t>
            </a:r>
            <a:r>
              <a:rPr lang="pt-BR" sz="4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Professora do Centro Universitário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Christus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– UNICHRISTUS.</a:t>
            </a:r>
            <a:r>
              <a:rPr lang="pt-BR" sz="7000" dirty="0"/>
              <a:t> 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93044" y="15771019"/>
            <a:ext cx="29413200" cy="116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Introdução: 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Programa Nacional de Imunizações (PNI) possui notório reconhecimento nacional, entretanto, nos últimos anos, é observado uma queda das coberturas vacinais infantis, logo, suas consequências mostram-se visíveis com o retorno de patologias </a:t>
            </a:r>
            <a:r>
              <a:rPr lang="pt-BR" sz="6000" kern="150" dirty="0" err="1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imunopreveníveis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pt-BR" sz="60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:</a:t>
            </a: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pt-BR" sz="6000" kern="150" dirty="0">
                <a:solidFill>
                  <a:srgbClr val="403D39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Times New Roman"/>
              </a:rPr>
              <a:t>O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bjetivamos avaliar as cadernetas de vacinação de crianças entre quatro e cinco anos de idade de uma escola do nordeste do Brasil e sensibilizar as crianças, pais e educadores quanto à sua importância. </a:t>
            </a:r>
            <a:endParaRPr lang="pt-BR" sz="60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pt-BR" sz="1800" kern="15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 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Método: 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intervenção contou com 4 momentos, no primeiro momento foram avaliadas as cadernetas, afim de que se observasse a real condição vacinal das crianças, no segundo momento, foi realizada uma atividade lúdica, com intuito da desmistificação negativa através da pintura de desenhos sobre a temática, no terceiro momento foi enviado aos pais um informativo sobre as vacinas e a situação vacinal de seu filho, e por fim foi realizada uma campanha </a:t>
            </a:r>
            <a:r>
              <a:rPr lang="pt-BR" sz="6000" kern="150" dirty="0" err="1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extra-muro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para atualização das vacinas atrasadas e orientação sobre os futuros imunobiológicos que seriam aplicados.</a:t>
            </a:r>
            <a:endParaRPr lang="pt-BR" sz="60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Resultados: 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o decorrer da atividade foi percebido que a maioria dos alunos, provavelmente, não teve explicações pelos pais e responsáveis sobre o assunto, fato que gerava ansiedade e medo sobre o evento. Após todas as dinâmicas interativas e apropriadas para a</a:t>
            </a:r>
            <a:r>
              <a:rPr lang="pt-BR" sz="6000" kern="150" dirty="0">
                <a:solidFill>
                  <a:srgbClr val="403D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idade, percebeu-se maior receptividade desse público em relação ao assunto.</a:t>
            </a:r>
            <a:endParaRPr lang="pt-BR" sz="6000" kern="15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Conclusão ou Considerações Finais: </a:t>
            </a:r>
            <a:r>
              <a:rPr lang="pt-BR" sz="6000" kern="150" dirty="0">
                <a:solidFill>
                  <a:srgbClr val="403D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Concluímos então que pais e cuidadores devem ser informados detalhadamente a respeito dos benefícios da vacinação na prevenção de doenças, para que possam transmitir a seus filhos, fortalecendo o entendimento desta prática, como um ato de amor e cidadania.</a:t>
            </a:r>
            <a:endParaRPr lang="pt-BR" sz="60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Referências: 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ANDERSON, Victoria Lynn. Promoting Childhood Immunizations. </a:t>
            </a:r>
            <a:r>
              <a:rPr lang="en-US" sz="6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Journal For Nurse Practitioners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[S.L.], v. 11, n. 1, p. 1-10, </a:t>
            </a:r>
            <a:r>
              <a:rPr lang="en-US" sz="60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jan.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2015. Elsevier BV. </a:t>
            </a:r>
          </a:p>
          <a:p>
            <a:pPr algn="just"/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LUTHY, </a:t>
            </a:r>
            <a:r>
              <a:rPr lang="en-US" sz="60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Karlen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E.; BECKSTRAND, Renea L.; PETERSON, Neil E.. Parental Hesitation as a Factor in Delayed Childhood Immunization. </a:t>
            </a:r>
            <a:r>
              <a:rPr lang="en-US" sz="6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Pediatric Health Care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[S.L.], v. 23, n. 6, p. 388-393, </a:t>
            </a:r>
            <a:r>
              <a:rPr lang="en-US" sz="60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nov.</a:t>
            </a:r>
            <a:r>
              <a:rPr lang="en-US" sz="6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2009. Elsevier BV.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429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Luana</cp:lastModifiedBy>
  <cp:revision>6</cp:revision>
  <dcterms:modified xsi:type="dcterms:W3CDTF">2020-10-07T19:18:06Z</dcterms:modified>
</cp:coreProperties>
</file>