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8" d="100"/>
          <a:sy n="28" d="100"/>
        </p:scale>
        <p:origin x="654" y="-3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8D9E-1188-4B82-94C9-7F0CB35C0314}" type="datetimeFigureOut">
              <a:rPr lang="pt-BR" smtClean="0"/>
              <a:t>03/10/2020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9A385-D61C-4D8F-A3AF-D7F1B4A617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55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8D9E-1188-4B82-94C9-7F0CB35C0314}" type="datetimeFigureOut">
              <a:rPr lang="pt-BR" smtClean="0"/>
              <a:t>03/10/2020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9A385-D61C-4D8F-A3AF-D7F1B4A617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63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8D9E-1188-4B82-94C9-7F0CB35C0314}" type="datetimeFigureOut">
              <a:rPr lang="pt-BR" smtClean="0"/>
              <a:t>03/10/2020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9A385-D61C-4D8F-A3AF-D7F1B4A617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44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8D9E-1188-4B82-94C9-7F0CB35C0314}" type="datetimeFigureOut">
              <a:rPr lang="pt-BR" smtClean="0"/>
              <a:t>03/10/2020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9A385-D61C-4D8F-A3AF-D7F1B4A617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7185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8D9E-1188-4B82-94C9-7F0CB35C0314}" type="datetimeFigureOut">
              <a:rPr lang="pt-BR" smtClean="0"/>
              <a:t>03/10/2020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9A385-D61C-4D8F-A3AF-D7F1B4A617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455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8D9E-1188-4B82-94C9-7F0CB35C0314}" type="datetimeFigureOut">
              <a:rPr lang="pt-BR" smtClean="0"/>
              <a:t>03/10/2020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9A385-D61C-4D8F-A3AF-D7F1B4A617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89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8D9E-1188-4B82-94C9-7F0CB35C0314}" type="datetimeFigureOut">
              <a:rPr lang="pt-BR" smtClean="0"/>
              <a:t>03/10/2020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9A385-D61C-4D8F-A3AF-D7F1B4A617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947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8D9E-1188-4B82-94C9-7F0CB35C0314}" type="datetimeFigureOut">
              <a:rPr lang="pt-BR" smtClean="0"/>
              <a:t>03/10/2020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9A385-D61C-4D8F-A3AF-D7F1B4A617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45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8D9E-1188-4B82-94C9-7F0CB35C0314}" type="datetimeFigureOut">
              <a:rPr lang="pt-BR" smtClean="0"/>
              <a:t>03/10/2020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9A385-D61C-4D8F-A3AF-D7F1B4A617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3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8D9E-1188-4B82-94C9-7F0CB35C0314}" type="datetimeFigureOut">
              <a:rPr lang="pt-BR" smtClean="0"/>
              <a:t>03/10/2020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9A385-D61C-4D8F-A3AF-D7F1B4A617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11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8D9E-1188-4B82-94C9-7F0CB35C0314}" type="datetimeFigureOut">
              <a:rPr lang="pt-BR" smtClean="0"/>
              <a:t>03/10/2020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9A385-D61C-4D8F-A3AF-D7F1B4A617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453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48D9E-1188-4B82-94C9-7F0CB35C0314}" type="datetimeFigureOut">
              <a:rPr lang="pt-BR" smtClean="0"/>
              <a:t>03/10/2020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9A385-D61C-4D8F-A3AF-D7F1B4A617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39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72E1059A-D46B-4171-B161-A9260D234B50}"/>
              </a:ext>
            </a:extLst>
          </p:cNvPr>
          <p:cNvSpPr txBox="1"/>
          <p:nvPr/>
        </p:nvSpPr>
        <p:spPr>
          <a:xfrm>
            <a:off x="4583864" y="10788380"/>
            <a:ext cx="24299107" cy="25280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0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63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OFICINA EM SAÚDE DA MULHER NO INTERIOR DO PIAUI: UM RELATO DE EXPERIENCIA</a:t>
            </a:r>
            <a:endParaRPr lang="pt-BR" sz="326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563"/>
              </a:spcAft>
            </a:pPr>
            <a:r>
              <a:rPr lang="pt-BR" sz="3038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Pedro Gabriel Araújo Pereira </a:t>
            </a:r>
            <a:r>
              <a:rPr lang="pt-BR" sz="3038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Itapary</a:t>
            </a:r>
            <a:r>
              <a:rPr lang="pt-BR" sz="3038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-UFPI</a:t>
            </a:r>
            <a:endParaRPr lang="pt-BR" sz="3038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563"/>
              </a:spcAft>
            </a:pPr>
            <a:r>
              <a:rPr lang="pt-BR" sz="3038" dirty="0">
                <a:latin typeface="Times New Roman" panose="02020603050405020304" pitchFamily="18" charset="0"/>
                <a:ea typeface="Arial" panose="020B0604020202020204" pitchFamily="34" charset="0"/>
              </a:rPr>
              <a:t>Joao Victor Dias Costa-UFPI </a:t>
            </a:r>
            <a:endParaRPr lang="pt-BR" sz="3038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/>
            <a:r>
              <a:rPr lang="pt-BR" sz="3038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                                                                     Jefferson Torres Nunes-UFPI</a:t>
            </a:r>
            <a:r>
              <a:rPr lang="pt-BR" sz="30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pt-BR" sz="303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03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63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INTRODUÇÃO: </a:t>
            </a:r>
          </a:p>
          <a:p>
            <a:r>
              <a:rPr lang="pt-BR" sz="3263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cuidado com a mulher deve ser integral, abrangendo todos os ciclos de sua vida e levando em conta as especificidades dos grupos populacionais. </a:t>
            </a:r>
          </a:p>
          <a:p>
            <a:endParaRPr lang="pt-BR" sz="3263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3263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OBJETIVO: </a:t>
            </a:r>
          </a:p>
          <a:p>
            <a:r>
              <a:rPr lang="pt-BR" sz="3263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Relatar a experiência de alunos de medicina em atividade teórica e pratica desenvolvida na cidade do interior do Piauí, sob supervisão medica, em conjunto de corpo clinico interdisciplinar atuante na cidade.</a:t>
            </a:r>
          </a:p>
          <a:p>
            <a:endParaRPr lang="pt-BR" sz="3263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3263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MÉTODO:</a:t>
            </a:r>
          </a:p>
          <a:p>
            <a:r>
              <a:rPr lang="pt-BR" sz="3263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Trabalho descritivo com abordagem qualitativa. </a:t>
            </a:r>
          </a:p>
          <a:p>
            <a:endParaRPr lang="pt-BR" sz="3263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3263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sz="3263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Os alunos de medicina participaram de atendimento ambulatorial e de pequenos procedimentos, como exérese de nódulos mamários e coleta de exame de colpocitologia oncótica. Também participaram de uma discursão sobre o diagnóstico e a conduta, embasada em literatura, de cada caso clínico real observado.</a:t>
            </a:r>
          </a:p>
          <a:p>
            <a:endParaRPr lang="pt-BR" sz="3263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3263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pt-BR" sz="3263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Figura 1:</a:t>
            </a:r>
            <a:r>
              <a:rPr lang="pt-BR" sz="3263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Aula teórica e prática</a:t>
            </a:r>
            <a:endParaRPr lang="pt-BR" sz="3263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3263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3263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3263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3263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3263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3263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3263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3263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3263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3263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3263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3263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3263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3263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3263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3263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</a:t>
            </a:r>
          </a:p>
          <a:p>
            <a:r>
              <a:rPr lang="pt-BR" sz="3263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	Fonte: </a:t>
            </a:r>
            <a:r>
              <a:rPr lang="pt-BR" sz="3263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Itapary</a:t>
            </a:r>
            <a:r>
              <a:rPr lang="pt-BR" sz="3263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(2020)</a:t>
            </a:r>
          </a:p>
          <a:p>
            <a:endParaRPr lang="pt-BR" sz="3263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3263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CONCLUSÃO</a:t>
            </a:r>
            <a:r>
              <a:rPr lang="pt-BR" sz="3263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pt-BR" sz="3263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63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Através da experiência foi possível que os alunos e os profissionais pudessem dialogar acerca do câncer da saúde da mulher, além de aprimorar seus entendimentos sobre a necessidade do controle, diagnóstico precoce e condução clínica.                                                                                                       </a:t>
            </a:r>
            <a:endParaRPr lang="pt-BR" sz="3038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sz="3038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sz="3038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sz="3038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sz="3038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sz="303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0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563"/>
              </a:spcAft>
            </a:pPr>
            <a:r>
              <a:rPr lang="pt-BR" sz="101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931956D-CE23-4453-92C7-6FF8BD5C1B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1464" y="22976682"/>
            <a:ext cx="9403556" cy="704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6550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213</Words>
  <Application>Microsoft Office PowerPoint</Application>
  <PresentationFormat>Personalizar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OFICINA EM SAUDE DA MULHER NO INTERIOR DO PIAUI: UM RELATO DE EXPERIENCIA</dc:title>
  <dc:creator>Juliana Nascimento</dc:creator>
  <cp:lastModifiedBy>Pedro</cp:lastModifiedBy>
  <cp:revision>13</cp:revision>
  <dcterms:created xsi:type="dcterms:W3CDTF">2020-10-02T22:31:17Z</dcterms:created>
  <dcterms:modified xsi:type="dcterms:W3CDTF">2020-10-03T13:45:23Z</dcterms:modified>
</cp:coreProperties>
</file>