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846" y="-354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45994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636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59527" y="6734523"/>
            <a:ext cx="29840989" cy="1152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1" dirty="0">
                <a:solidFill>
                  <a:schemeClr val="tx1"/>
                </a:solidFill>
              </a:rPr>
              <a:t>PROTOCOLO DE ATENÇÃO ÀS EMERGÊNCIAS CARDIOLÓGICAS</a:t>
            </a:r>
            <a:endParaRPr sz="6600" b="1" dirty="0">
              <a:solidFill>
                <a:schemeClr val="tx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52500" y="13345389"/>
            <a:ext cx="14499055" cy="1271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877678" y="21142450"/>
            <a:ext cx="14573877" cy="1452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877678" y="28009747"/>
            <a:ext cx="14424233" cy="1346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MÉTODO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7068801" y="13383489"/>
            <a:ext cx="14040184" cy="1257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7068801" y="36103890"/>
            <a:ext cx="14040184" cy="1398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8FC879DE-611C-4680-8BF0-DAC414451D2A}"/>
              </a:ext>
            </a:extLst>
          </p:cNvPr>
          <p:cNvSpPr txBox="1"/>
          <p:nvPr/>
        </p:nvSpPr>
        <p:spPr>
          <a:xfrm>
            <a:off x="1027322" y="14689261"/>
            <a:ext cx="1449905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construção de Procedimento Operacional Padrão torna-se essencial para o manejo de uma doença de forma a padronizar o processo do trabalho com vistas a melhorar a assistência à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 e para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minimizar os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erros.</a:t>
            </a:r>
            <a:endParaRPr lang="pt-BR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3152123F-CDDB-4F50-B7E1-37A7FA46DD49}"/>
              </a:ext>
            </a:extLst>
          </p:cNvPr>
          <p:cNvSpPr txBox="1"/>
          <p:nvPr/>
        </p:nvSpPr>
        <p:spPr>
          <a:xfrm>
            <a:off x="1027322" y="22649926"/>
            <a:ext cx="1442423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Relatar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experiência da construção de um Procedimento Operacional Padrão para assistência à emergências cardiológicos em instituição privada no interior da Bahia. </a:t>
            </a: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9A341242-67E5-4A04-8061-72C6E70A1CCD}"/>
              </a:ext>
            </a:extLst>
          </p:cNvPr>
          <p:cNvSpPr txBox="1"/>
          <p:nvPr/>
        </p:nvSpPr>
        <p:spPr>
          <a:xfrm>
            <a:off x="915089" y="29469238"/>
            <a:ext cx="14499054" cy="13295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1ª etapa: revisão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literatura para identificar evidências, protocolos anteriores e indicações do Ministério da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Saúde, na Biblioteca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em Saúde e no site do Ministério.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2ª etapa: construção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3ª a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da coordenação da instituição.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4ª etapa: apresentação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protocolo à equipe multidisciplinar.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onstrução realizada por discentes 8º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semestre do curso de enfermagem em estágio extracurricular em instituição privada de saúde no período de setembro de 2019 a janeiro de 2020. </a:t>
            </a: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3D0D0D9D-AD27-43F7-84E5-30DA107DE606}"/>
              </a:ext>
            </a:extLst>
          </p:cNvPr>
          <p:cNvSpPr txBox="1"/>
          <p:nvPr/>
        </p:nvSpPr>
        <p:spPr>
          <a:xfrm>
            <a:off x="17068802" y="14574437"/>
            <a:ext cx="14040184" cy="13295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protocolo levou em consideração situações de emergências cardiológicas, como o Infarto Agudo do Miocárdio e as variáveis: exame de proteína </a:t>
            </a:r>
            <a:r>
              <a:rPr lang="pt-BR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C-reativa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administração de medicamentos, via </a:t>
            </a: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endovenosa, Monitorização </a:t>
            </a:r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Ambulatorial e Residencial da Pressão Arterial. Assim, o protocolo demonstra o direcionamento da assistência para otimizar o trabalho e padronizar condutas dos profissional de enfermagem e da equipe multidisciplinar. </a:t>
            </a: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57F877BF-E845-4914-A664-31617F2C23CA}"/>
              </a:ext>
            </a:extLst>
          </p:cNvPr>
          <p:cNvSpPr txBox="1"/>
          <p:nvPr/>
        </p:nvSpPr>
        <p:spPr>
          <a:xfrm>
            <a:off x="17183101" y="37754011"/>
            <a:ext cx="1404018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NOBRE, F. </a:t>
            </a:r>
            <a:r>
              <a:rPr lang="pt-BR" sz="5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6ª Diretrizes de Monitorização Ambulatorial da Pressão Arterial e 4ª Diretrizes de Monitorização Residencial da Pressão Arterial. </a:t>
            </a:r>
            <a:r>
              <a:rPr lang="pt-B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Revista da Sociedade Brasileira de </a:t>
            </a:r>
            <a:r>
              <a:rPr lang="pt-BR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Cardiologia,</a:t>
            </a:r>
            <a:r>
              <a:rPr lang="pt-BR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 </a:t>
            </a: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pt-B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Supl.1</a:t>
            </a:r>
            <a:r>
              <a:rPr lang="pt-BR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2018.</a:t>
            </a:r>
            <a:endParaRPr lang="pt-BR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dirty="0"/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3109C55A-6F5B-4864-AB8A-209E1B848F8A}"/>
              </a:ext>
            </a:extLst>
          </p:cNvPr>
          <p:cNvSpPr txBox="1"/>
          <p:nvPr/>
        </p:nvSpPr>
        <p:spPr>
          <a:xfrm>
            <a:off x="1" y="8078012"/>
            <a:ext cx="316005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Carine Marques Aquino</a:t>
            </a:r>
            <a:r>
              <a:rPr lang="pt-BR" sz="50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5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Érica Patrícia Bispo dos Santos</a:t>
            </a:r>
            <a:r>
              <a:rPr lang="pt-BR" sz="5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Wesley da Silva Monteiro</a:t>
            </a:r>
            <a:r>
              <a:rPr lang="pt-BR" sz="5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Rose Manuela Marta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Santos</a:t>
            </a:r>
            <a:r>
              <a:rPr lang="pt-BR" sz="5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r"/>
            <a:r>
              <a:rPr lang="pt-BR" sz="5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Acadêmicos de Enfermagem da Faculdade Maria </a:t>
            </a:r>
            <a:r>
              <a:rPr lang="pt-BR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Milza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(FAMAM)</a:t>
            </a:r>
          </a:p>
          <a:p>
            <a:pPr algn="r"/>
            <a:r>
              <a:rPr lang="pt-BR" sz="5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Enfermeira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Doutora em Ciências da Saúde. Docente 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curso de Enfermagem da Faculdade Maria </a:t>
            </a:r>
            <a:r>
              <a:rPr lang="pt-BR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Milza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(FAMAM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7068802" y="28013658"/>
            <a:ext cx="14040184" cy="1236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7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068801" y="29437103"/>
            <a:ext cx="140401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Ressalta-se a importância da criação dos protocolos não só para a padronização do atendimento, mas também para o aperfeiçoamento e para eventuais consultas frente a eventuais intercorrências na assistência.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335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Manuela Marta</dc:creator>
  <cp:lastModifiedBy>Manuela Marta</cp:lastModifiedBy>
  <cp:revision>16</cp:revision>
  <dcterms:modified xsi:type="dcterms:W3CDTF">2020-10-08T01:07:50Z</dcterms:modified>
</cp:coreProperties>
</file>