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-828" y="2388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89554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618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7084833"/>
            <a:ext cx="31623000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7000" b="1" dirty="0"/>
              <a:t>ELABORAÇÃO E IMPLEMENTAÇÃO DE FLUXOGRAMA DE ATENDIMENTO À MULHERES QUE APRESENTAM RESULTADOS ALTERADOS NO EXAME DE PREVENTIVO</a:t>
            </a:r>
            <a:endParaRPr lang="pt-BR" sz="7000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638829" y="10743641"/>
            <a:ext cx="30175201" cy="3197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Cristiane </a:t>
            </a:r>
            <a:r>
              <a:rPr lang="pt-BR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Ribas Cerqueira Pinto </a:t>
            </a:r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Enfermeira </a:t>
            </a:r>
            <a:r>
              <a:rPr lang="pt-BR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município de São Gonçalo dos </a:t>
            </a:r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Campos</a:t>
            </a:r>
          </a:p>
          <a:p>
            <a:pPr algn="r"/>
            <a:r>
              <a:rPr lang="pt-BR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Cremilda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Souza de Jesus – Acadêmica de Enfermagem da Faculdade Maria </a:t>
            </a:r>
            <a:r>
              <a:rPr lang="pt-BR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Milza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(FAMAM)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Manuela Marta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Santos – Docente da Faculdade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 </a:t>
            </a:r>
            <a:r>
              <a:rPr lang="pt-BR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Milza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FAMAM)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19509" y="15738504"/>
            <a:ext cx="15024217" cy="5970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câncer de colo uterino é um problema na área de saúde da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mulher e o enfermeiro da unidade básica tem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 papel na orientação e encaminhamento para tratamento frente aos resultados dos exames. </a:t>
            </a:r>
            <a:endParaRPr sz="6600" dirty="0">
              <a:solidFill>
                <a:schemeClr val="dk1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724DAB24-B63E-4CFB-84D7-D9D628491F8D}"/>
              </a:ext>
            </a:extLst>
          </p:cNvPr>
          <p:cNvSpPr/>
          <p:nvPr/>
        </p:nvSpPr>
        <p:spPr>
          <a:xfrm>
            <a:off x="749183" y="14285902"/>
            <a:ext cx="15068186" cy="143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xmlns="" id="{F3D26607-1C09-4471-B78F-7E072DA69C54}"/>
              </a:ext>
            </a:extLst>
          </p:cNvPr>
          <p:cNvSpPr/>
          <p:nvPr/>
        </p:nvSpPr>
        <p:spPr>
          <a:xfrm>
            <a:off x="658125" y="21991158"/>
            <a:ext cx="15068190" cy="14582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xmlns="" id="{506466BF-FEC6-4CA1-9C37-CEB202430090}"/>
              </a:ext>
            </a:extLst>
          </p:cNvPr>
          <p:cNvSpPr/>
          <p:nvPr/>
        </p:nvSpPr>
        <p:spPr>
          <a:xfrm>
            <a:off x="581925" y="28851799"/>
            <a:ext cx="15068190" cy="1236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xmlns="" id="{1F420694-88D9-4C95-8638-56756D5554AD}"/>
              </a:ext>
            </a:extLst>
          </p:cNvPr>
          <p:cNvSpPr/>
          <p:nvPr/>
        </p:nvSpPr>
        <p:spPr>
          <a:xfrm>
            <a:off x="16554810" y="29854455"/>
            <a:ext cx="15068190" cy="1349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xmlns="" id="{4F2DEEFF-3A80-479C-B00A-775A0B1273EE}"/>
              </a:ext>
            </a:extLst>
          </p:cNvPr>
          <p:cNvSpPr/>
          <p:nvPr/>
        </p:nvSpPr>
        <p:spPr>
          <a:xfrm>
            <a:off x="16516445" y="37618808"/>
            <a:ext cx="15144920" cy="1442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81409" y="23489097"/>
            <a:ext cx="1483060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Relatar a experiência de uma enfermeira na elaboração e implementação de um fluxograma de atendimento à mulheres que apresentam resultados alterados no exame de preventivo.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11083" y="30131379"/>
            <a:ext cx="1490093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Trata-se de um relato de experiência da prática do enfermeiro na elaboração e implementação de um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fluxograma de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 e encaminhamento de mulheres que apresentam resultados do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preventivos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alterados de uma Unidade Básica de Saúde de um município do Recôncavo Baiano.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6881411" y="14415449"/>
            <a:ext cx="14934671" cy="1532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fluxo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encaminhamento das mulheres que apresentam alterações no exame, havia dificuldades na assistência do enfermeiro. Assim, fez-se necessário a elaboração e implementação de um fluxograma para o rastreamento do câncer de colo uterino e conscientização dos gestores a </a:t>
            </a:r>
            <a:r>
              <a:rPr lang="pt-BR" sz="6600">
                <a:latin typeface="Times New Roman" panose="02020603050405020304" pitchFamily="18" charset="0"/>
                <a:cs typeface="Times New Roman" panose="02020603050405020304" pitchFamily="18" charset="0"/>
              </a:rPr>
              <a:t>contratarem </a:t>
            </a:r>
            <a:r>
              <a:rPr lang="pt-BR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profissional especializado em Ginecologia, bem como garantir a realização de </a:t>
            </a:r>
            <a:r>
              <a:rPr lang="pt-BR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vacinação contra o HPV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adolescentes entre nove a quatorze anos da área adstrita. Além da prática da educação em saúde e capacitações dos enfermeiros do município quanto aos direcionamentos no rastreio do câncer de colo uterino.</a:t>
            </a:r>
          </a:p>
        </p:txBody>
      </p:sp>
      <p:sp>
        <p:nvSpPr>
          <p:cNvPr id="21" name="Retângulo: Cantos Arredondados 10">
            <a:extLst>
              <a:ext uri="{FF2B5EF4-FFF2-40B4-BE49-F238E27FC236}">
                <a16:creationId xmlns:a16="http://schemas.microsoft.com/office/drawing/2014/main" xmlns="" id="{260BA948-310B-4568-9FE5-519157463685}"/>
              </a:ext>
            </a:extLst>
          </p:cNvPr>
          <p:cNvSpPr/>
          <p:nvPr/>
        </p:nvSpPr>
        <p:spPr>
          <a:xfrm>
            <a:off x="543825" y="38615713"/>
            <a:ext cx="15068190" cy="1293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11083" y="39928800"/>
            <a:ext cx="149009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vistas ao município não dispor de um profissional especializado e não possuir um</a:t>
            </a:r>
            <a:endParaRPr lang="pt-BR" sz="66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6843311" y="31356300"/>
            <a:ext cx="1477968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implementação de um fluxograma de atenção ao rastreamento do câncer de colo uterino faz-se necessário uma vez que padroniza as ações dos enfermeiros, com vistas a diminuição dos casos de câncer do colo uterino.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6554811" y="39243000"/>
            <a:ext cx="152592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Diretrizes brasileiras para o rastreamento do câncer do colo do útero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2.ed. Rio de Janeiro: INCA, 2016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314</Words>
  <Application>Microsoft Office PowerPoint</Application>
  <PresentationFormat>Personalizar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Simple Light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Manuela Marta</dc:creator>
  <cp:lastModifiedBy>User</cp:lastModifiedBy>
  <cp:revision>19</cp:revision>
  <dcterms:modified xsi:type="dcterms:W3CDTF">2020-10-08T01:03:24Z</dcterms:modified>
</cp:coreProperties>
</file>