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336" y="-960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818147" y="7543800"/>
            <a:ext cx="30088453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t-PT" sz="7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MANDALA </a:t>
            </a:r>
            <a:r>
              <a:rPr lang="pt-PT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FORMATIVA COMO TECNOLOGIA EDUCACIONAL PARA O ENSINO DE EDUCAÇÃO POPULAR EM SAÚDE</a:t>
            </a:r>
            <a:endParaRPr lang="pt-BR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860759" y="10134600"/>
            <a:ext cx="26762242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Déborah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Santana Pereira; 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Maria </a:t>
            </a:r>
            <a:r>
              <a:rPr lang="pt-BR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Rocineide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Ferreira da Silva</a:t>
            </a:r>
            <a:endParaRPr lang="pt-BR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Estadual do Ceará - </a:t>
            </a:r>
            <a:r>
              <a:rPr lang="pt-BR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UECE</a:t>
            </a:r>
            <a:endParaRPr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493400" y="13182600"/>
            <a:ext cx="29413200" cy="28831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pt-PT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INTRODUÇÃO. 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Tecnologias educacionais configuram-se como meio de conceber e avaliar processos de ensino e aprendizagem. As </a:t>
            </a:r>
            <a:r>
              <a:rPr lang="pt-BR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mandalas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formativas permitem a produção e organização de informações para problematização de conteúdos de forma criativa e participativa. </a:t>
            </a:r>
            <a:r>
              <a:rPr lang="pt-PT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OBJETIVO. </a:t>
            </a:r>
            <a:r>
              <a:rPr lang="pt-P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Relatar experiência da utilização da mandala como tecnologia educativa para o ensino de Educação Popular em Saúde (EPS). </a:t>
            </a:r>
            <a:r>
              <a:rPr lang="pt-PT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MÉTODO. </a:t>
            </a:r>
            <a:r>
              <a:rPr lang="pt-P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Trata-se de relato de experiência proveniente da disciplina “Educação Popular e Escola na Perspectiva da Promoção da Saúde” do Doutorado em Saúde Coletiva da UECE. Foi feito o registro das aulas com detalhamento sobre temas abordados que repercutiram na construção da mandala.  </a:t>
            </a:r>
            <a:r>
              <a:rPr lang="pt-PT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RESULTADOS. </a:t>
            </a:r>
            <a:r>
              <a:rPr lang="pt-P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Inicialmente, foi proposta a construção de mandala que representasse o conhecimento prévio dos estudantes sobre a EPS. Após apresentação, iniciou-se a construção de uma mandala considerando a literatura científica. Tais saberes foram apresentados em figura semelhante a uma flor, e cada cada pétala continha as temáticas principais </a:t>
            </a:r>
            <a:r>
              <a:rPr lang="pt-P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trabalhadas</a:t>
            </a:r>
            <a:r>
              <a:rPr lang="pt-P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a) Concepção problematizadora de Paulo Freire no ensino da saúde; b) EPS: raízes históricas; c) EPS e princípios do SUS; d) EPS como política pública; e) EPS e práticas populares; f) EPS: arte, espiritualidade e subjetividade; g) Construção compartilhada do conhecimento; h) Formação para EP. Ao final do processo, os estudantes foram convidados a complementarem suas mandalas com pétadas do conhecimento produzido e comportilhado no período letivo. </a:t>
            </a:r>
            <a:r>
              <a:rPr lang="pt-PT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CONCLUSÃO.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tecnologias educacionais fazem sentido quando usadas com intencionalidade integrada a uma unidade/ curricular. A utilização das </a:t>
            </a:r>
            <a:r>
              <a:rPr lang="pt-BR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mandalas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pt-BR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EPS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mostrou-se meio efetivo de apropriação dos conteúdos e compartilhamento de experiências e informações de forma participativa.</a:t>
            </a:r>
          </a:p>
          <a:p>
            <a:pPr algn="just"/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t-PT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Palavras-chave: </a:t>
            </a:r>
            <a:r>
              <a:rPr lang="pt-P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Tecnologia Educacional. Educação em Saúde. Educação Popular. </a:t>
            </a:r>
            <a:endParaRPr lang="pt-PT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b="1" dirty="0" smtClean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REFERÊNCIAS</a:t>
            </a:r>
          </a:p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BONETTI,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O. P.; PEDROSA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J.I.S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 SIQUEIRA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pt-B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C.A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 popular em saúde como política do Sistema Único de Saúde. 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Revista de </a:t>
            </a:r>
            <a:r>
              <a:rPr lang="pt-B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APS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14, n. 4, 2011.</a:t>
            </a:r>
          </a:p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COUTINHO, C. P. Tecnologia educativa e currículo: caminhos que se cruzam ou se bifurcam?. 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Revista Teias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v. 8, n. 14-15, p. 16, 2007.</a:t>
            </a:r>
          </a:p>
          <a:p>
            <a:pPr lvl="0" algn="just">
              <a:buClr>
                <a:schemeClr val="dk1"/>
              </a:buClr>
              <a:buSzPts val="1100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PEDROSA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J.I.S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 BONETTI, O. P. Educação popular em saúde como política pública: limites e possibilidades. </a:t>
            </a:r>
            <a:r>
              <a:rPr lang="pt-B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Pelicioni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MCF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Mialhe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FL.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Educação e promoção da saúde: teoria e prática. São Paulo: Santos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347-365, 2012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Clr>
                <a:schemeClr val="dk1"/>
              </a:buClr>
              <a:buSzPts val="1100"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SOLANO,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 C. </a:t>
            </a:r>
            <a:r>
              <a:rPr lang="pt-B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Mandala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formativa e a Unidade Básica de Saúde Escola: as residências em saúde nos cenários de práticas na atenção básica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2020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Tese (Doutorado em Enfermagem) - Programa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Pós-graduação em Enfermagem,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do Rio Grande do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Norte. Rio Grande do Norte, p. 139, 2020.  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320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DeborahSan</dc:creator>
  <cp:lastModifiedBy>Deborah San</cp:lastModifiedBy>
  <cp:revision>10</cp:revision>
  <dcterms:modified xsi:type="dcterms:W3CDTF">2020-10-04T00:52:42Z</dcterms:modified>
</cp:coreProperties>
</file>