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1380" y="2310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44218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34207" y="7543800"/>
            <a:ext cx="27684247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7000" b="1" dirty="0"/>
              <a:t>IMAGEM CORPORAL DE ADOLESCENTES COM SÍNDROME DE DOWN: UM ESTUDO REFLEXIVO</a:t>
            </a:r>
            <a:endParaRPr sz="7000"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6840200" y="10134600"/>
            <a:ext cx="14782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dirty="0" smtClean="0"/>
              <a:t>LUZ NETO, R.G.; VIEIRA, S. C. M. Universidade de Pernambuco</a:t>
            </a:r>
            <a:endParaRPr sz="70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1493400" y="13182600"/>
            <a:ext cx="29413200" cy="116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4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Introdução: </a:t>
            </a:r>
            <a:r>
              <a:rPr lang="pt-PT" sz="5400" dirty="0">
                <a:latin typeface="Times New Roman" pitchFamily="18" charset="0"/>
                <a:cs typeface="Times New Roman" pitchFamily="18" charset="0"/>
              </a:rPr>
              <a:t>A Síndrome de Down (SD) é caracterizada por um desequilibrio na dosagem de genes do cromossomo 21. É o tipo de deficiência com maior número incidência no mundo. No Brasil, estima-se 1 entre 700 nascidos vivos. A alteração genética acarreta em sinais e sintomas específicos, como atraso no desenvolvimento motor e intelectual e traços corporais característicos. </a:t>
            </a:r>
            <a:endParaRPr lang="pt-PT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endParaRPr sz="5400" b="1" dirty="0">
              <a:solidFill>
                <a:schemeClr val="dk1"/>
              </a:solidFill>
              <a:highlight>
                <a:srgbClr val="FFFFFF"/>
              </a:highlight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4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Objetivo: </a:t>
            </a:r>
            <a:r>
              <a:rPr lang="pt-PT" sz="5400" dirty="0">
                <a:latin typeface="Times New Roman" pitchFamily="18" charset="0"/>
                <a:cs typeface="Times New Roman" pitchFamily="18" charset="0"/>
              </a:rPr>
              <a:t>Realizar estudo reflexivo com base em revisão de literatura da produção científica sobre imagem corporal de adolescentes com Síndrome de Down</a:t>
            </a:r>
            <a:r>
              <a:rPr lang="pt-PT" sz="5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endParaRPr sz="5400" b="1" dirty="0">
              <a:solidFill>
                <a:schemeClr val="dk1"/>
              </a:solidFill>
              <a:highlight>
                <a:srgbClr val="FFFFFF"/>
              </a:highlight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4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Método:</a:t>
            </a:r>
            <a:r>
              <a:rPr lang="pt-PT" sz="5400" dirty="0">
                <a:latin typeface="Times New Roman" pitchFamily="18" charset="0"/>
                <a:cs typeface="Times New Roman" pitchFamily="18" charset="0"/>
              </a:rPr>
              <a:t>Utilizando os descritores em Ciências da Saúde: Down's Syndrome, Body Image e Adolescent, combinadas pelo boleado "AND" e com filtro de periodicidade de 10 anos, realizou-se buscas nas bases de dados Cochrane Library, PUBMED, Bireme e SciELO. O período de coleta de dados foi de julho a setembro de 2020. Após resultado nulo, retirou-se o filtro de periodicidade das buscas. 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endParaRPr sz="5400" b="1" dirty="0">
              <a:solidFill>
                <a:schemeClr val="dk1"/>
              </a:solidFill>
              <a:highlight>
                <a:srgbClr val="FFFFFF"/>
              </a:highlight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</a:pPr>
            <a:r>
              <a:rPr lang="pt-BR" sz="54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Resultados: </a:t>
            </a:r>
            <a:r>
              <a:rPr lang="pt-PT" sz="5400" dirty="0" smtClean="0">
                <a:latin typeface="Times New Roman" pitchFamily="18" charset="0"/>
                <a:cs typeface="Times New Roman" pitchFamily="18" charset="0"/>
              </a:rPr>
              <a:t>Realizando </a:t>
            </a:r>
            <a:r>
              <a:rPr lang="pt-PT" sz="5400" dirty="0">
                <a:latin typeface="Times New Roman" pitchFamily="18" charset="0"/>
                <a:cs typeface="Times New Roman" pitchFamily="18" charset="0"/>
              </a:rPr>
              <a:t>pesquisa bibliográfica conforme delimitado não foram encontradas publicações em nenhuma base de dados. Em seguida, sem o filtro temporal, foram obtidas 3 publicações, nos anos de 1978, </a:t>
            </a:r>
            <a:r>
              <a:rPr lang="pt-PT" sz="5400" dirty="0" smtClean="0">
                <a:latin typeface="Times New Roman" pitchFamily="18" charset="0"/>
                <a:cs typeface="Times New Roman" pitchFamily="18" charset="0"/>
              </a:rPr>
              <a:t>1980 </a:t>
            </a:r>
            <a:r>
              <a:rPr lang="pt-PT" sz="5400" dirty="0">
                <a:latin typeface="Times New Roman" pitchFamily="18" charset="0"/>
                <a:cs typeface="Times New Roman" pitchFamily="18" charset="0"/>
              </a:rPr>
              <a:t>e 2009. Destes, um faz referência ao estudo da sexulidade, outro se debruça sobre a cirurgia plástica e o último reflete sobre desenvolvimento de percepção de pessoas com SD.</a:t>
            </a:r>
            <a:r>
              <a:rPr lang="pt-PT" sz="5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</a:pPr>
            <a:endParaRPr sz="5400" b="1" dirty="0">
              <a:solidFill>
                <a:schemeClr val="dk1"/>
              </a:solidFill>
              <a:highlight>
                <a:srgbClr val="FFFFFF"/>
              </a:highlight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4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Conclusão:</a:t>
            </a:r>
            <a:r>
              <a:rPr lang="pt-PT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5400" dirty="0">
                <a:latin typeface="Times New Roman" pitchFamily="18" charset="0"/>
                <a:cs typeface="Times New Roman" pitchFamily="18" charset="0"/>
              </a:rPr>
              <a:t>Considerando os achados bibliográficos, verifica-se um número reduzido de estudos sobre imagem corporal de adolescentes com SD. O resultado encontrado reflete uma possível lacuna nesta área de pesquisa e a aponta para a necessidade de estudos sobre as relações corporais de adolescentes com SD e seus aspectos subjetivos. </a:t>
            </a:r>
            <a:endParaRPr lang="pt-PT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4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Bononi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B.M.et.al;Sexuality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persons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Down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syndrome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A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study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Brazil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J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Adolesc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Med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Health. 2009 Jul-Sep;21(3):319-26.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doi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  10.1515/ijamh.2009.21.3.319. PMID: 20014635.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pt-BR" sz="4800" dirty="0" err="1" smtClean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Lemperle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G.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et.al;Facial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plastic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surgery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children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Down's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syndrome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Plast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Reconstr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Surg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1980 Sep;66(3):337-45. PMID: 6448427.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pt-BR" sz="4800" dirty="0" err="1" smtClean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Pesch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R.S. et. al.; A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survey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visual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developmental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-perceptual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abilities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Down's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syndrome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child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J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Am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8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Optom</a:t>
            </a:r>
            <a:r>
              <a:rPr lang="pt-BR" sz="48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Assoc. 1978 Sep;49(9):1031-7. PMID: 151700.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4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408</Words>
  <Application>Microsoft Office PowerPoint</Application>
  <PresentationFormat>Personalizar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Simple Light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</dc:creator>
  <cp:lastModifiedBy>Rui</cp:lastModifiedBy>
  <cp:revision>3</cp:revision>
  <dcterms:modified xsi:type="dcterms:W3CDTF">2020-10-02T12:41:45Z</dcterms:modified>
</cp:coreProperties>
</file>