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420" y="-1074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212771" y="7117080"/>
            <a:ext cx="25048029" cy="1203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7000" b="1" dirty="0"/>
              <a:t>A CONSULTA DE ENFERMAGEM A MULHER EM TEMPOS DA COVID-19</a:t>
            </a:r>
            <a:endParaRPr sz="70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7617200" y="9304020"/>
            <a:ext cx="14782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/>
            <a:r>
              <a:rPr lang="pt-BR" sz="7000" dirty="0"/>
              <a:t>Aline Santos de Araújo. Centro Universitário do Rio São Francisco</a:t>
            </a:r>
          </a:p>
          <a:p>
            <a:pPr lvl="0" algn="r"/>
            <a:r>
              <a:rPr lang="pt-BR" sz="7000" dirty="0"/>
              <a:t>Elma Tamara de Sá Santos. Centro Universitário do Rio São Francisco.</a:t>
            </a:r>
          </a:p>
          <a:p>
            <a:pPr lvl="0" algn="r"/>
            <a:r>
              <a:rPr lang="pt-BR" sz="7000" dirty="0"/>
              <a:t>Renata Fernandes do Nascimento Rosa. Universidade Federal da Bahia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70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2291442" y="16376469"/>
            <a:ext cx="29413200" cy="2398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 novo </a:t>
            </a:r>
            <a:r>
              <a:rPr lang="pt-BR" sz="60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coronavírus</a:t>
            </a: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SARS-CoV-2, causador da doença COVID-19, gerou impacto severo na organização e assistência à saúde em todo o mundo devido seu caráter pandêmico, principalmente, no acesso a consulta de enfermagem à mulher (BRASIL, 2020).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Analisar sobre a consulta de enfermagem a mulher em tempo da COVID-19 na atenção primária. </a:t>
            </a:r>
            <a:endParaRPr sz="60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Método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Trata-se de uma revisão narrativa, através da análise de artigos publicados em periódicos e documentos de órgãos oficiais nacionais.</a:t>
            </a:r>
            <a:endParaRPr lang="pt-BR"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Este estudo permitiu refletir como a suspensão ou diminuição das consultas de enfermagem em tempos da covid-19 pôde impactar na saúde da mulher. Foi observado aumento da violência contra a mulher, comprometimento do planejamento familiar e do pré-natal, dificuldades na realização de exames de rastreio do câncer do colo uterino e de mama, como também no acompanhamento das mulheres portadora destas neoplasias.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Conclusão 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atual conjuntura impacta diretamente na realização das consultas de enfermagem a mulher. Diante disso, fez-se necessário reafirmar a importância da consulta de enfermagem, que não devem ser diminuídas ou suspensas, mas sim organizada, respeitando as medidas de biossegurança</a:t>
            </a: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54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Brasil. Ministério da Saúde.  Protocolo de Manejo Clínico do </a:t>
            </a:r>
            <a:r>
              <a:rPr lang="pt-BR" sz="5400" dirty="0" err="1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Coronavírus</a:t>
            </a:r>
            <a:r>
              <a:rPr lang="pt-BR" sz="54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COVID-19 na Atenção Primária à Saúde. Versão 5 . Brasília-DF: Secretaria de Atenção Primária à Saúde. 2020. </a:t>
            </a:r>
            <a:r>
              <a:rPr lang="pt-BR" sz="6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Brasil. Ministério da Saúde. Secretaria de Atenção Primária à Saúde. Departamento de Ações Programáticas Estratégicas. Coordenação-Geral de Ciclos da Vida. Coordenação de Saúde das Mulheres. Nota Técnica nº 10/2020-COSMU/CGCIVI/DAPES/SAPS/MS – Recomendações para as Consultas Ambulatoriais de Saúde da Mulher durante a Pandemia da COVID-19.</a:t>
            </a:r>
            <a:endParaRPr lang="en-US" sz="60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endParaRPr lang="pt-BR" sz="60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pt-BR"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328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joyce Alves</cp:lastModifiedBy>
  <cp:revision>11</cp:revision>
  <dcterms:modified xsi:type="dcterms:W3CDTF">2020-10-03T15:44:36Z</dcterms:modified>
</cp:coreProperties>
</file>